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1"/>
  </p:notesMasterIdLst>
  <p:sldIdLst>
    <p:sldId id="315" r:id="rId5"/>
    <p:sldId id="316" r:id="rId6"/>
    <p:sldId id="317" r:id="rId7"/>
    <p:sldId id="318" r:id="rId8"/>
    <p:sldId id="320" r:id="rId9"/>
    <p:sldId id="354" r:id="rId10"/>
    <p:sldId id="321" r:id="rId11"/>
    <p:sldId id="322" r:id="rId12"/>
    <p:sldId id="372" r:id="rId13"/>
    <p:sldId id="374" r:id="rId14"/>
    <p:sldId id="373" r:id="rId15"/>
    <p:sldId id="375" r:id="rId16"/>
    <p:sldId id="376" r:id="rId17"/>
    <p:sldId id="377" r:id="rId18"/>
    <p:sldId id="378" r:id="rId19"/>
    <p:sldId id="323" r:id="rId20"/>
    <p:sldId id="324" r:id="rId21"/>
    <p:sldId id="325" r:id="rId22"/>
    <p:sldId id="326" r:id="rId23"/>
    <p:sldId id="365" r:id="rId24"/>
    <p:sldId id="328" r:id="rId25"/>
    <p:sldId id="345" r:id="rId26"/>
    <p:sldId id="355" r:id="rId27"/>
    <p:sldId id="332" r:id="rId28"/>
    <p:sldId id="339" r:id="rId29"/>
    <p:sldId id="340" r:id="rId30"/>
    <p:sldId id="341" r:id="rId31"/>
    <p:sldId id="333" r:id="rId32"/>
    <p:sldId id="356" r:id="rId33"/>
    <p:sldId id="335" r:id="rId34"/>
    <p:sldId id="336" r:id="rId35"/>
    <p:sldId id="337" r:id="rId36"/>
    <p:sldId id="338" r:id="rId37"/>
    <p:sldId id="366" r:id="rId38"/>
    <p:sldId id="304" r:id="rId39"/>
    <p:sldId id="357" r:id="rId40"/>
    <p:sldId id="308" r:id="rId41"/>
    <p:sldId id="309" r:id="rId42"/>
    <p:sldId id="358" r:id="rId43"/>
    <p:sldId id="368" r:id="rId44"/>
    <p:sldId id="369" r:id="rId45"/>
    <p:sldId id="370" r:id="rId46"/>
    <p:sldId id="311" r:id="rId47"/>
    <p:sldId id="312" r:id="rId48"/>
    <p:sldId id="313" r:id="rId49"/>
    <p:sldId id="314" r:id="rId50"/>
    <p:sldId id="367" r:id="rId51"/>
    <p:sldId id="295" r:id="rId52"/>
    <p:sldId id="293" r:id="rId53"/>
    <p:sldId id="359" r:id="rId54"/>
    <p:sldId id="271" r:id="rId55"/>
    <p:sldId id="294" r:id="rId56"/>
    <p:sldId id="360" r:id="rId57"/>
    <p:sldId id="361" r:id="rId58"/>
    <p:sldId id="362" r:id="rId59"/>
    <p:sldId id="298" r:id="rId60"/>
    <p:sldId id="346" r:id="rId61"/>
    <p:sldId id="347" r:id="rId62"/>
    <p:sldId id="363" r:id="rId63"/>
    <p:sldId id="348" r:id="rId64"/>
    <p:sldId id="364" r:id="rId65"/>
    <p:sldId id="353" r:id="rId66"/>
    <p:sldId id="301" r:id="rId67"/>
    <p:sldId id="299" r:id="rId68"/>
    <p:sldId id="300" r:id="rId69"/>
    <p:sldId id="349"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et, Jean-Paul" initials="JJ" lastIdx="7" clrIdx="0">
    <p:extLst>
      <p:ext uri="{19B8F6BF-5375-455C-9EA6-DF929625EA0E}">
        <p15:presenceInfo xmlns:p15="http://schemas.microsoft.com/office/powerpoint/2012/main" userId="S::elb_sc.nccourts.org#ext#@justice365.onmicrosoft.com::2b8a1d56-18c3-481b-8102-91da29dbbca5" providerId="AD"/>
      </p:ext>
    </p:extLst>
  </p:cmAuthor>
  <p:cmAuthor id="2" name="Spolar, Ellen" initials="SE" lastIdx="5" clrIdx="1">
    <p:extLst>
      <p:ext uri="{19B8F6BF-5375-455C-9EA6-DF929625EA0E}">
        <p15:presenceInfo xmlns:p15="http://schemas.microsoft.com/office/powerpoint/2012/main" userId="S::espolar@ncdoj.gov::9ec8fded-53f0-4e15-bc08-60b27c32861f" providerId="AD"/>
      </p:ext>
    </p:extLst>
  </p:cmAuthor>
  <p:cmAuthor id="3" name="Spolar, Ellen" initials="SE [2]" lastIdx="1" clrIdx="2">
    <p:extLst>
      <p:ext uri="{19B8F6BF-5375-455C-9EA6-DF929625EA0E}">
        <p15:presenceInfo xmlns:p15="http://schemas.microsoft.com/office/powerpoint/2012/main" userId="S-1-5-21-3353935434-2814148687-4241177409-41996" providerId="AD"/>
      </p:ext>
    </p:extLst>
  </p:cmAuthor>
  <p:cmAuthor id="4" name="Sabin, Greg" initials="SG" lastIdx="1" clrIdx="3">
    <p:extLst>
      <p:ext uri="{19B8F6BF-5375-455C-9EA6-DF929625EA0E}">
        <p15:presenceInfo xmlns:p15="http://schemas.microsoft.com/office/powerpoint/2012/main" userId="S::gsabin@ncdoj.gov::a5e25277-473b-4777-94a8-60128152ba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8D8F38-AF2C-2A03-D821-9B34ADB3A116}" v="48" dt="2020-07-07T15:39:46.764"/>
    <p1510:client id="{02E5C5E5-B506-0267-3C47-13BB24BC2168}" v="518" dt="2020-10-07T02:42:34.357"/>
    <p1510:client id="{02FD4FAB-528E-FA92-C050-58FB1286386C}" v="26" dt="2020-06-29T16:05:20.498"/>
    <p1510:client id="{0A040928-453E-D91F-62FE-0AFBDEE1FBBF}" v="36" dt="2020-10-06T19:12:10.864"/>
    <p1510:client id="{0F5EBB78-FC77-7209-5373-15BA31CC6C84}" v="37" dt="2020-06-29T18:22:58.327"/>
    <p1510:client id="{10D055C7-FF69-DFEC-75AE-1E25BB876753}" v="1" dt="2020-10-06T18:11:47.710"/>
    <p1510:client id="{11BAD87B-5B8A-EC75-2877-9B92C6B2D5DD}" v="75" dt="2020-10-08T23:53:32.085"/>
    <p1510:client id="{1A1554E6-727D-2D05-47E9-59DDDAECEBF7}" v="70" dt="2020-07-02T14:44:43.629"/>
    <p1510:client id="{1CE49E89-08E1-71EE-E35D-7D79FF441248}" v="99" dt="2020-10-05T16:57:07.082"/>
    <p1510:client id="{38D48114-BD87-66DD-BCDE-E7D5D0B91FAF}" v="2028" dt="2020-10-06T20:53:06.159"/>
    <p1510:client id="{465E9F17-4D91-E182-C3BD-B7D8D692CF37}" v="53" dt="2020-10-09T02:46:45.347"/>
    <p1510:client id="{47BE1385-C378-172D-6DBB-983963AF2459}" v="116" dt="2020-10-06T19:51:02.126"/>
    <p1510:client id="{48B8A85B-BC01-67AC-79A5-51B52F8AAE24}" v="1" dt="2020-06-30T14:15:41.949"/>
    <p1510:client id="{5FE41BC7-CB00-1ABE-4C62-242615A2341A}" v="7747" dt="2020-10-08T23:03:23.512"/>
    <p1510:client id="{644F6FA9-B038-4E4A-9288-50E9D723886E}" v="244" dt="2020-10-07T16:29:11.311"/>
    <p1510:client id="{6BC31AB5-537C-9646-DC7E-D98C8B09ABA1}" v="761" dt="2020-10-06T19:49:08.454"/>
    <p1510:client id="{6E15AAB0-1482-CFE1-E79E-FCFF8389CE08}" v="27" dt="2020-10-08T19:21:35.822"/>
    <p1510:client id="{75CB9490-556D-AC50-B4E8-5E0114E25E57}" v="49" dt="2020-07-09T14:05:15.556"/>
    <p1510:client id="{7C1CB243-06F0-0420-9F0B-A92005A8FC74}" v="759" dt="2020-07-09T15:31:53.701"/>
    <p1510:client id="{7C96E2E2-EA78-05C4-9806-700C869D0874}" v="74" dt="2020-10-08T19:34:27.188"/>
    <p1510:client id="{A0A0F388-0D41-5D55-D070-A11F5B779889}" v="75" dt="2020-10-06T22:45:27.688"/>
    <p1510:client id="{A5A38F7D-A6CB-EF24-3696-FFEFDE6FC7A9}" v="4" dt="2020-10-09T01:18:36.609"/>
    <p1510:client id="{A74841EE-A284-8A9B-E246-7B56AC633B99}" v="1013" dt="2020-10-08T15:55:38.322"/>
    <p1510:client id="{A86383DB-7371-768C-0AB0-71C31058D406}" v="768" dt="2020-10-06T19:23:00.375"/>
    <p1510:client id="{AFA83E77-F0CF-11CB-FFE7-8A4C92F653EE}" v="214" dt="2020-10-08T19:34:05.824"/>
    <p1510:client id="{BA6FA4BD-6889-D606-E77F-A587F72C583D}" v="6" dt="2020-10-04T16:03:36.773"/>
    <p1510:client id="{BB809083-7688-3481-D5AF-8B049AE1D988}" v="1268" dt="2020-10-05T17:59:45.366"/>
    <p1510:client id="{BE92FB95-B0EF-F0DE-8540-78BDBEA3EDE2}" v="7" dt="2020-10-08T14:08:06.522"/>
    <p1510:client id="{CC75C684-4284-85CA-4EA4-FF0F8A7EA270}" v="107" dt="2020-10-08T20:08:41.912"/>
    <p1510:client id="{D4432E2D-5975-FBB8-091A-A1757C425EB0}" v="1" dt="2020-10-08T19:38:22.582"/>
    <p1510:client id="{DA789DE6-5260-EF84-06DA-6D9A8781E304}" v="159" dt="2020-06-29T12:20:04.529"/>
    <p1510:client id="{DBE2DC7B-B8D1-53FF-D542-D068458B8ECB}" v="313" dt="2020-10-07T17:33:26.275"/>
    <p1510:client id="{E15015B9-60E4-1F19-D0FF-83B07A3D78CE}" v="181" dt="2020-10-08T23:49:58.999"/>
    <p1510:client id="{E15FC2E4-9685-F892-4B51-8B78DE9D4A87}" v="7" dt="2020-07-01T16:17:44.875"/>
    <p1510:client id="{E4D871DF-28E3-C5CA-F5F8-3FD6619A62C9}" v="130" dt="2020-10-08T15:54:52.115"/>
    <p1510:client id="{EB821C72-3A22-5F2B-D029-2B01F7D9BAFD}" v="680" dt="2020-07-09T17:18:01.130"/>
    <p1510:client id="{EC9CB741-ECC3-C863-5E3D-99C9D81E1FA9}" v="45" dt="2020-07-09T17:51:24.916"/>
    <p1510:client id="{F1E0174E-675A-973D-2D9E-BC901856AED1}" v="81" dt="2020-06-29T18:34:55.8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78"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notesMaster" Target="notesMasters/notesMaster1.xml"/><Relationship Id="rId2" Type="http://schemas.openxmlformats.org/officeDocument/2006/relationships/customXml" Target="../customXml/item2.xml"/><Relationship Id="rId29"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6BC31AB5-537C-9646-DC7E-D98C8B09ABA1}"/>
    <pc:docChg chg="addSld delSld modSld">
      <pc:chgData name="" userId="" providerId="" clId="Web-{6BC31AB5-537C-9646-DC7E-D98C8B09ABA1}" dt="2020-10-06T19:49:08.454" v="760" actId="20577"/>
      <pc:docMkLst>
        <pc:docMk/>
      </pc:docMkLst>
      <pc:sldChg chg="del">
        <pc:chgData name="" userId="" providerId="" clId="Web-{6BC31AB5-537C-9646-DC7E-D98C8B09ABA1}" dt="2020-10-06T17:59:30.763" v="1"/>
        <pc:sldMkLst>
          <pc:docMk/>
          <pc:sldMk cId="499852776" sldId="329"/>
        </pc:sldMkLst>
      </pc:sldChg>
      <pc:sldChg chg="delSp modSp add replId">
        <pc:chgData name="" userId="" providerId="" clId="Web-{6BC31AB5-537C-9646-DC7E-D98C8B09ABA1}" dt="2020-10-06T19:45:07.421" v="759" actId="20577"/>
        <pc:sldMkLst>
          <pc:docMk/>
          <pc:sldMk cId="89913449" sldId="345"/>
        </pc:sldMkLst>
        <pc:spChg chg="mod">
          <ac:chgData name="" userId="" providerId="" clId="Web-{6BC31AB5-537C-9646-DC7E-D98C8B09ABA1}" dt="2020-10-06T19:45:07.421" v="759" actId="20577"/>
          <ac:spMkLst>
            <pc:docMk/>
            <pc:sldMk cId="89913449" sldId="345"/>
            <ac:spMk id="3" creationId="{368F4C4A-77D1-4A4A-9864-4D689DD7EE39}"/>
          </ac:spMkLst>
        </pc:spChg>
        <pc:spChg chg="del mod">
          <ac:chgData name="" userId="" providerId="" clId="Web-{6BC31AB5-537C-9646-DC7E-D98C8B09ABA1}" dt="2020-10-06T18:36:10.430" v="699"/>
          <ac:spMkLst>
            <pc:docMk/>
            <pc:sldMk cId="89913449" sldId="345"/>
            <ac:spMk id="9" creationId="{00000000-0000-0000-0000-000000000000}"/>
          </ac:spMkLst>
        </pc:spChg>
      </pc:sldChg>
    </pc:docChg>
  </pc:docChgLst>
  <pc:docChgLst>
    <pc:chgData clId="Web-{028D8F38-AF2C-2A03-D821-9B34ADB3A116}"/>
    <pc:docChg chg="modSld">
      <pc:chgData name="" userId="" providerId="" clId="Web-{028D8F38-AF2C-2A03-D821-9B34ADB3A116}" dt="2020-07-07T15:39:46.764" v="47" actId="20577"/>
      <pc:docMkLst>
        <pc:docMk/>
      </pc:docMkLst>
      <pc:sldChg chg="modSp">
        <pc:chgData name="" userId="" providerId="" clId="Web-{028D8F38-AF2C-2A03-D821-9B34ADB3A116}" dt="2020-07-07T15:39:46.764" v="46" actId="20577"/>
        <pc:sldMkLst>
          <pc:docMk/>
          <pc:sldMk cId="1415942620" sldId="257"/>
        </pc:sldMkLst>
        <pc:spChg chg="mod">
          <ac:chgData name="" userId="" providerId="" clId="Web-{028D8F38-AF2C-2A03-D821-9B34ADB3A116}" dt="2020-07-07T15:39:46.764" v="46" actId="20577"/>
          <ac:spMkLst>
            <pc:docMk/>
            <pc:sldMk cId="1415942620" sldId="257"/>
            <ac:spMk id="5" creationId="{00000000-0000-0000-0000-000000000000}"/>
          </ac:spMkLst>
        </pc:spChg>
      </pc:sldChg>
      <pc:sldChg chg="modSp">
        <pc:chgData name="" userId="" providerId="" clId="Web-{028D8F38-AF2C-2A03-D821-9B34ADB3A116}" dt="2020-07-07T15:30:09.582" v="42" actId="20577"/>
        <pc:sldMkLst>
          <pc:docMk/>
          <pc:sldMk cId="497525168" sldId="260"/>
        </pc:sldMkLst>
        <pc:spChg chg="mod">
          <ac:chgData name="" userId="" providerId="" clId="Web-{028D8F38-AF2C-2A03-D821-9B34ADB3A116}" dt="2020-07-07T15:30:09.582" v="42" actId="20577"/>
          <ac:spMkLst>
            <pc:docMk/>
            <pc:sldMk cId="497525168" sldId="260"/>
            <ac:spMk id="9" creationId="{00000000-0000-0000-0000-000000000000}"/>
          </ac:spMkLst>
        </pc:spChg>
      </pc:sldChg>
    </pc:docChg>
  </pc:docChgLst>
  <pc:docChgLst>
    <pc:chgData clId="Web-{A5A38F7D-A6CB-EF24-3696-FFEFDE6FC7A9}"/>
    <pc:docChg chg="modSld">
      <pc:chgData name="" userId="" providerId="" clId="Web-{A5A38F7D-A6CB-EF24-3696-FFEFDE6FC7A9}" dt="2020-10-09T01:18:36.609" v="3"/>
      <pc:docMkLst>
        <pc:docMk/>
      </pc:docMkLst>
      <pc:sldChg chg="delCm">
        <pc:chgData name="" userId="" providerId="" clId="Web-{A5A38F7D-A6CB-EF24-3696-FFEFDE6FC7A9}" dt="2020-10-09T01:18:36.609" v="3"/>
        <pc:sldMkLst>
          <pc:docMk/>
          <pc:sldMk cId="89913449" sldId="345"/>
        </pc:sldMkLst>
      </pc:sldChg>
      <pc:sldChg chg="modSp">
        <pc:chgData name="" userId="" providerId="" clId="Web-{A5A38F7D-A6CB-EF24-3696-FFEFDE6FC7A9}" dt="2020-10-09T01:15:19.857" v="0" actId="20577"/>
        <pc:sldMkLst>
          <pc:docMk/>
          <pc:sldMk cId="4143977376" sldId="374"/>
        </pc:sldMkLst>
        <pc:spChg chg="mod">
          <ac:chgData name="" userId="" providerId="" clId="Web-{A5A38F7D-A6CB-EF24-3696-FFEFDE6FC7A9}" dt="2020-10-09T01:15:19.857" v="0" actId="20577"/>
          <ac:spMkLst>
            <pc:docMk/>
            <pc:sldMk cId="4143977376" sldId="374"/>
            <ac:spMk id="9" creationId="{00000000-0000-0000-0000-000000000000}"/>
          </ac:spMkLst>
        </pc:spChg>
      </pc:sldChg>
    </pc:docChg>
  </pc:docChgLst>
  <pc:docChgLst>
    <pc:chgData clId="Web-{465E9F17-4D91-E182-C3BD-B7D8D692CF37}"/>
    <pc:docChg chg="modSld">
      <pc:chgData name="" userId="" providerId="" clId="Web-{465E9F17-4D91-E182-C3BD-B7D8D692CF37}" dt="2020-10-09T02:46:45.347" v="33"/>
      <pc:docMkLst>
        <pc:docMk/>
      </pc:docMkLst>
      <pc:sldChg chg="modSp">
        <pc:chgData name="" userId="" providerId="" clId="Web-{465E9F17-4D91-E182-C3BD-B7D8D692CF37}" dt="2020-10-09T02:28:54.337" v="1"/>
        <pc:sldMkLst>
          <pc:docMk/>
          <pc:sldMk cId="129635140" sldId="339"/>
        </pc:sldMkLst>
        <pc:graphicFrameChg chg="mod modGraphic">
          <ac:chgData name="" userId="" providerId="" clId="Web-{465E9F17-4D91-E182-C3BD-B7D8D692CF37}" dt="2020-10-09T02:28:54.337" v="1"/>
          <ac:graphicFrameMkLst>
            <pc:docMk/>
            <pc:sldMk cId="129635140" sldId="339"/>
            <ac:graphicFrameMk id="3" creationId="{00000000-0000-0000-0000-000000000000}"/>
          </ac:graphicFrameMkLst>
        </pc:graphicFrameChg>
      </pc:sldChg>
      <pc:sldChg chg="modSp">
        <pc:chgData name="" userId="" providerId="" clId="Web-{465E9F17-4D91-E182-C3BD-B7D8D692CF37}" dt="2020-10-09T02:46:45.347" v="33"/>
        <pc:sldMkLst>
          <pc:docMk/>
          <pc:sldMk cId="3904284904" sldId="348"/>
        </pc:sldMkLst>
        <pc:graphicFrameChg chg="mod modGraphic">
          <ac:chgData name="" userId="" providerId="" clId="Web-{465E9F17-4D91-E182-C3BD-B7D8D692CF37}" dt="2020-10-09T02:46:45.347" v="33"/>
          <ac:graphicFrameMkLst>
            <pc:docMk/>
            <pc:sldMk cId="3904284904" sldId="348"/>
            <ac:graphicFrameMk id="3" creationId="{00000000-0000-0000-0000-000000000000}"/>
          </ac:graphicFrameMkLst>
        </pc:graphicFrameChg>
      </pc:sldChg>
      <pc:sldChg chg="modSp">
        <pc:chgData name="" userId="" providerId="" clId="Web-{465E9F17-4D91-E182-C3BD-B7D8D692CF37}" dt="2020-10-09T02:41:45.655" v="29"/>
        <pc:sldMkLst>
          <pc:docMk/>
          <pc:sldMk cId="3792736046" sldId="361"/>
        </pc:sldMkLst>
        <pc:graphicFrameChg chg="mod modGraphic">
          <ac:chgData name="" userId="" providerId="" clId="Web-{465E9F17-4D91-E182-C3BD-B7D8D692CF37}" dt="2020-10-09T02:41:45.655" v="29"/>
          <ac:graphicFrameMkLst>
            <pc:docMk/>
            <pc:sldMk cId="3792736046" sldId="361"/>
            <ac:graphicFrameMk id="3" creationId="{00000000-0000-0000-0000-000000000000}"/>
          </ac:graphicFrameMkLst>
        </pc:graphicFrameChg>
      </pc:sldChg>
    </pc:docChg>
  </pc:docChgLst>
  <pc:docChgLst>
    <pc:chgData clId="Web-{AFA83E77-F0CF-11CB-FFE7-8A4C92F653EE}"/>
    <pc:docChg chg="modSld">
      <pc:chgData name="" userId="" providerId="" clId="Web-{AFA83E77-F0CF-11CB-FFE7-8A4C92F653EE}" dt="2020-10-08T19:34:05.824" v="211" actId="20577"/>
      <pc:docMkLst>
        <pc:docMk/>
      </pc:docMkLst>
      <pc:sldChg chg="modSp">
        <pc:chgData name="" userId="" providerId="" clId="Web-{AFA83E77-F0CF-11CB-FFE7-8A4C92F653EE}" dt="2020-10-08T19:04:02.125" v="23" actId="20577"/>
        <pc:sldMkLst>
          <pc:docMk/>
          <pc:sldMk cId="89913449" sldId="345"/>
        </pc:sldMkLst>
        <pc:spChg chg="mod">
          <ac:chgData name="" userId="" providerId="" clId="Web-{AFA83E77-F0CF-11CB-FFE7-8A4C92F653EE}" dt="2020-10-08T19:04:02.125" v="23" actId="20577"/>
          <ac:spMkLst>
            <pc:docMk/>
            <pc:sldMk cId="89913449" sldId="345"/>
            <ac:spMk id="3" creationId="{368F4C4A-77D1-4A4A-9864-4D689DD7EE39}"/>
          </ac:spMkLst>
        </pc:spChg>
      </pc:sldChg>
      <pc:sldChg chg="modSp">
        <pc:chgData name="" userId="" providerId="" clId="Web-{AFA83E77-F0CF-11CB-FFE7-8A4C92F653EE}" dt="2020-10-08T19:34:05.824" v="210" actId="20577"/>
        <pc:sldMkLst>
          <pc:docMk/>
          <pc:sldMk cId="336360457" sldId="356"/>
        </pc:sldMkLst>
        <pc:spChg chg="mod">
          <ac:chgData name="" userId="" providerId="" clId="Web-{AFA83E77-F0CF-11CB-FFE7-8A4C92F653EE}" dt="2020-10-08T19:34:05.824" v="210" actId="20577"/>
          <ac:spMkLst>
            <pc:docMk/>
            <pc:sldMk cId="336360457" sldId="356"/>
            <ac:spMk id="9" creationId="{00000000-0000-0000-0000-000000000000}"/>
          </ac:spMkLst>
        </pc:spChg>
      </pc:sldChg>
    </pc:docChg>
  </pc:docChgLst>
  <pc:docChgLst>
    <pc:chgData clId="Web-{BB809083-7688-3481-D5AF-8B049AE1D988}"/>
    <pc:docChg chg="modSld">
      <pc:chgData name="" userId="" providerId="" clId="Web-{BB809083-7688-3481-D5AF-8B049AE1D988}" dt="2020-10-05T17:59:45.366" v="1265" actId="1076"/>
      <pc:docMkLst>
        <pc:docMk/>
      </pc:docMkLst>
      <pc:sldChg chg="addSp modSp">
        <pc:chgData name="" userId="" providerId="" clId="Web-{BB809083-7688-3481-D5AF-8B049AE1D988}" dt="2020-10-05T17:59:45.366" v="1265" actId="1076"/>
        <pc:sldMkLst>
          <pc:docMk/>
          <pc:sldMk cId="3575948394" sldId="317"/>
        </pc:sldMkLst>
        <pc:spChg chg="add mod">
          <ac:chgData name="" userId="" providerId="" clId="Web-{BB809083-7688-3481-D5AF-8B049AE1D988}" dt="2020-10-05T17:59:45.366" v="1265" actId="1076"/>
          <ac:spMkLst>
            <pc:docMk/>
            <pc:sldMk cId="3575948394" sldId="317"/>
            <ac:spMk id="3" creationId="{368F4C4A-77D1-4A4A-9864-4D689DD7EE39}"/>
          </ac:spMkLst>
        </pc:spChg>
        <pc:spChg chg="mod">
          <ac:chgData name="" userId="" providerId="" clId="Web-{BB809083-7688-3481-D5AF-8B049AE1D988}" dt="2020-10-05T17:48:43.243" v="1107" actId="1076"/>
          <ac:spMkLst>
            <pc:docMk/>
            <pc:sldMk cId="3575948394" sldId="317"/>
            <ac:spMk id="9" creationId="{00000000-0000-0000-0000-000000000000}"/>
          </ac:spMkLst>
        </pc:spChg>
      </pc:sldChg>
    </pc:docChg>
  </pc:docChgLst>
  <pc:docChgLst>
    <pc:chgData clId="Web-{E4D871DF-28E3-C5CA-F5F8-3FD6619A62C9}"/>
    <pc:docChg chg="modSld">
      <pc:chgData name="" userId="" providerId="" clId="Web-{E4D871DF-28E3-C5CA-F5F8-3FD6619A62C9}" dt="2020-10-08T15:34:03.774" v="120"/>
      <pc:docMkLst>
        <pc:docMk/>
      </pc:docMkLst>
      <pc:sldChg chg="addSp delSp modSp">
        <pc:chgData name="" userId="" providerId="" clId="Web-{E4D871DF-28E3-C5CA-F5F8-3FD6619A62C9}" dt="2020-10-07T22:28:09.041" v="105" actId="1076"/>
        <pc:sldMkLst>
          <pc:docMk/>
          <pc:sldMk cId="3452278712" sldId="309"/>
        </pc:sldMkLst>
        <pc:spChg chg="add del mod">
          <ac:chgData name="" userId="" providerId="" clId="Web-{E4D871DF-28E3-C5CA-F5F8-3FD6619A62C9}" dt="2020-10-07T22:26:43.082" v="68"/>
          <ac:spMkLst>
            <pc:docMk/>
            <pc:sldMk cId="3452278712" sldId="309"/>
            <ac:spMk id="3" creationId="{6BC8CE95-49EC-453A-9174-518755076DAF}"/>
          </ac:spMkLst>
        </pc:spChg>
        <pc:spChg chg="add del mod">
          <ac:chgData name="" userId="" providerId="" clId="Web-{E4D871DF-28E3-C5CA-F5F8-3FD6619A62C9}" dt="2020-10-07T22:28:09.041" v="105" actId="1076"/>
          <ac:spMkLst>
            <pc:docMk/>
            <pc:sldMk cId="3452278712" sldId="309"/>
            <ac:spMk id="5" creationId="{00000000-0000-0000-0000-000000000000}"/>
          </ac:spMkLst>
        </pc:spChg>
      </pc:sldChg>
      <pc:sldChg chg="modSp">
        <pc:chgData name="" userId="" providerId="" clId="Web-{E4D871DF-28E3-C5CA-F5F8-3FD6619A62C9}" dt="2020-10-07T22:28:45.872" v="118" actId="1076"/>
        <pc:sldMkLst>
          <pc:docMk/>
          <pc:sldMk cId="164543047" sldId="321"/>
        </pc:sldMkLst>
        <pc:spChg chg="mod">
          <ac:chgData name="" userId="" providerId="" clId="Web-{E4D871DF-28E3-C5CA-F5F8-3FD6619A62C9}" dt="2020-10-07T22:28:45.872" v="118" actId="1076"/>
          <ac:spMkLst>
            <pc:docMk/>
            <pc:sldMk cId="164543047" sldId="321"/>
            <ac:spMk id="5" creationId="{00000000-0000-0000-0000-000000000000}"/>
          </ac:spMkLst>
        </pc:spChg>
      </pc:sldChg>
      <pc:sldChg chg="modSp">
        <pc:chgData name="" userId="" providerId="" clId="Web-{E4D871DF-28E3-C5CA-F5F8-3FD6619A62C9}" dt="2020-10-07T22:28:25.355" v="112" actId="1076"/>
        <pc:sldMkLst>
          <pc:docMk/>
          <pc:sldMk cId="1733464464" sldId="333"/>
        </pc:sldMkLst>
        <pc:spChg chg="mod">
          <ac:chgData name="" userId="" providerId="" clId="Web-{E4D871DF-28E3-C5CA-F5F8-3FD6619A62C9}" dt="2020-10-07T22:28:25.355" v="112" actId="1076"/>
          <ac:spMkLst>
            <pc:docMk/>
            <pc:sldMk cId="1733464464" sldId="333"/>
            <ac:spMk id="5" creationId="{00000000-0000-0000-0000-000000000000}"/>
          </ac:spMkLst>
        </pc:spChg>
      </pc:sldChg>
      <pc:sldChg chg="modSp">
        <pc:chgData name="" userId="" providerId="" clId="Web-{E4D871DF-28E3-C5CA-F5F8-3FD6619A62C9}" dt="2020-10-08T15:34:03.774" v="120"/>
        <pc:sldMkLst>
          <pc:docMk/>
          <pc:sldMk cId="1251579860" sldId="354"/>
        </pc:sldMkLst>
        <pc:graphicFrameChg chg="mod modGraphic">
          <ac:chgData name="" userId="" providerId="" clId="Web-{E4D871DF-28E3-C5CA-F5F8-3FD6619A62C9}" dt="2020-10-08T15:34:03.774" v="120"/>
          <ac:graphicFrameMkLst>
            <pc:docMk/>
            <pc:sldMk cId="1251579860" sldId="354"/>
            <ac:graphicFrameMk id="3" creationId="{00000000-0000-0000-0000-000000000000}"/>
          </ac:graphicFrameMkLst>
        </pc:graphicFrameChg>
      </pc:sldChg>
      <pc:sldChg chg="modSp">
        <pc:chgData name="" userId="" providerId="" clId="Web-{E4D871DF-28E3-C5CA-F5F8-3FD6619A62C9}" dt="2020-10-07T22:27:54.853" v="98" actId="1076"/>
        <pc:sldMkLst>
          <pc:docMk/>
          <pc:sldMk cId="1458243685" sldId="359"/>
        </pc:sldMkLst>
        <pc:spChg chg="mod">
          <ac:chgData name="" userId="" providerId="" clId="Web-{E4D871DF-28E3-C5CA-F5F8-3FD6619A62C9}" dt="2020-10-07T22:27:54.853" v="98" actId="1076"/>
          <ac:spMkLst>
            <pc:docMk/>
            <pc:sldMk cId="1458243685" sldId="359"/>
            <ac:spMk id="5" creationId="{00000000-0000-0000-0000-000000000000}"/>
          </ac:spMkLst>
        </pc:spChg>
      </pc:sldChg>
    </pc:docChg>
  </pc:docChgLst>
  <pc:docChgLst>
    <pc:chgData clId="Web-{48B8A85B-BC01-67AC-79A5-51B52F8AAE24}"/>
    <pc:docChg chg="">
      <pc:chgData name="" userId="" providerId="" clId="Web-{48B8A85B-BC01-67AC-79A5-51B52F8AAE24}" dt="2020-06-30T14:15:41.949" v="0"/>
      <pc:docMkLst>
        <pc:docMk/>
      </pc:docMkLst>
      <pc:sldChg chg="delCm">
        <pc:chgData name="" userId="" providerId="" clId="Web-{48B8A85B-BC01-67AC-79A5-51B52F8AAE24}" dt="2020-06-30T14:15:41.949" v="0"/>
        <pc:sldMkLst>
          <pc:docMk/>
          <pc:sldMk cId="828425636" sldId="259"/>
        </pc:sldMkLst>
      </pc:sldChg>
    </pc:docChg>
  </pc:docChgLst>
  <pc:docChgLst>
    <pc:chgData clId="Web-{E15FC2E4-9685-F892-4B51-8B78DE9D4A87}"/>
    <pc:docChg chg="modSld">
      <pc:chgData name="" userId="" providerId="" clId="Web-{E15FC2E4-9685-F892-4B51-8B78DE9D4A87}" dt="2020-07-01T16:17:43.453" v="21"/>
      <pc:docMkLst>
        <pc:docMk/>
      </pc:docMkLst>
      <pc:sldChg chg="modNotes">
        <pc:chgData name="" userId="" providerId="" clId="Web-{E15FC2E4-9685-F892-4B51-8B78DE9D4A87}" dt="2020-07-01T16:17:15.609" v="13"/>
        <pc:sldMkLst>
          <pc:docMk/>
          <pc:sldMk cId="1415942620" sldId="257"/>
        </pc:sldMkLst>
      </pc:sldChg>
      <pc:sldChg chg="modNotes">
        <pc:chgData name="" userId="" providerId="" clId="Web-{E15FC2E4-9685-F892-4B51-8B78DE9D4A87}" dt="2020-07-01T16:17:43.453" v="21"/>
        <pc:sldMkLst>
          <pc:docMk/>
          <pc:sldMk cId="1792132781" sldId="258"/>
        </pc:sldMkLst>
      </pc:sldChg>
      <pc:sldChg chg="modNotes">
        <pc:chgData name="" userId="" providerId="" clId="Web-{E15FC2E4-9685-F892-4B51-8B78DE9D4A87}" dt="2020-07-01T16:17:23.531" v="14"/>
        <pc:sldMkLst>
          <pc:docMk/>
          <pc:sldMk cId="828425636" sldId="259"/>
        </pc:sldMkLst>
      </pc:sldChg>
      <pc:sldChg chg="modNotes">
        <pc:chgData name="" userId="" providerId="" clId="Web-{E15FC2E4-9685-F892-4B51-8B78DE9D4A87}" dt="2020-07-01T16:17:13.422" v="12"/>
        <pc:sldMkLst>
          <pc:docMk/>
          <pc:sldMk cId="497525168" sldId="260"/>
        </pc:sldMkLst>
      </pc:sldChg>
      <pc:sldChg chg="modNotes">
        <pc:chgData name="" userId="" providerId="" clId="Web-{E15FC2E4-9685-F892-4B51-8B78DE9D4A87}" dt="2020-07-01T16:17:28.625" v="16"/>
        <pc:sldMkLst>
          <pc:docMk/>
          <pc:sldMk cId="1109110431" sldId="261"/>
        </pc:sldMkLst>
      </pc:sldChg>
      <pc:sldChg chg="modNotes">
        <pc:chgData name="" userId="" providerId="" clId="Web-{E15FC2E4-9685-F892-4B51-8B78DE9D4A87}" dt="2020-07-01T16:17:25.859" v="15"/>
        <pc:sldMkLst>
          <pc:docMk/>
          <pc:sldMk cId="226981514" sldId="262"/>
        </pc:sldMkLst>
      </pc:sldChg>
      <pc:sldChg chg="modNotes">
        <pc:chgData name="" userId="" providerId="" clId="Web-{E15FC2E4-9685-F892-4B51-8B78DE9D4A87}" dt="2020-07-01T16:17:31.125" v="17"/>
        <pc:sldMkLst>
          <pc:docMk/>
          <pc:sldMk cId="3287068718" sldId="263"/>
        </pc:sldMkLst>
      </pc:sldChg>
      <pc:sldChg chg="modNotes">
        <pc:chgData name="" userId="" providerId="" clId="Web-{E15FC2E4-9685-F892-4B51-8B78DE9D4A87}" dt="2020-07-01T16:16:52.890" v="10"/>
        <pc:sldMkLst>
          <pc:docMk/>
          <pc:sldMk cId="2288489481" sldId="264"/>
        </pc:sldMkLst>
      </pc:sldChg>
      <pc:sldChg chg="modNotes">
        <pc:chgData name="" userId="" providerId="" clId="Web-{E15FC2E4-9685-F892-4B51-8B78DE9D4A87}" dt="2020-07-01T16:16:45.703" v="9"/>
        <pc:sldMkLst>
          <pc:docMk/>
          <pc:sldMk cId="2943370173" sldId="265"/>
        </pc:sldMkLst>
      </pc:sldChg>
    </pc:docChg>
  </pc:docChgLst>
  <pc:docChgLst>
    <pc:chgData clId="Web-{EC9CB741-ECC3-C863-5E3D-99C9D81E1FA9}"/>
    <pc:docChg chg="modSld">
      <pc:chgData name="" userId="" providerId="" clId="Web-{EC9CB741-ECC3-C863-5E3D-99C9D81E1FA9}" dt="2020-07-09T17:51:24.916" v="44" actId="20577"/>
      <pc:docMkLst>
        <pc:docMk/>
      </pc:docMkLst>
      <pc:sldChg chg="modSp">
        <pc:chgData name="" userId="" providerId="" clId="Web-{EC9CB741-ECC3-C863-5E3D-99C9D81E1FA9}" dt="2020-07-09T17:51:24.916" v="43" actId="20577"/>
        <pc:sldMkLst>
          <pc:docMk/>
          <pc:sldMk cId="1522439258" sldId="269"/>
        </pc:sldMkLst>
        <pc:spChg chg="mod">
          <ac:chgData name="" userId="" providerId="" clId="Web-{EC9CB741-ECC3-C863-5E3D-99C9D81E1FA9}" dt="2020-07-09T17:51:24.916" v="43" actId="20577"/>
          <ac:spMkLst>
            <pc:docMk/>
            <pc:sldMk cId="1522439258" sldId="269"/>
            <ac:spMk id="2" creationId="{00000000-0000-0000-0000-000000000000}"/>
          </ac:spMkLst>
        </pc:spChg>
      </pc:sldChg>
    </pc:docChg>
  </pc:docChgLst>
  <pc:docChgLst>
    <pc:chgData clId="Web-{0F5EBB78-FC77-7209-5373-15BA31CC6C84}"/>
    <pc:docChg chg="modSld">
      <pc:chgData name="" userId="" providerId="" clId="Web-{0F5EBB78-FC77-7209-5373-15BA31CC6C84}" dt="2020-06-29T18:22:58.327" v="36"/>
      <pc:docMkLst>
        <pc:docMk/>
      </pc:docMkLst>
      <pc:sldChg chg="modSp addCm">
        <pc:chgData name="" userId="" providerId="" clId="Web-{0F5EBB78-FC77-7209-5373-15BA31CC6C84}" dt="2020-06-29T18:19:49.429" v="33" actId="20577"/>
        <pc:sldMkLst>
          <pc:docMk/>
          <pc:sldMk cId="1415942620" sldId="257"/>
        </pc:sldMkLst>
        <pc:spChg chg="mod">
          <ac:chgData name="" userId="" providerId="" clId="Web-{0F5EBB78-FC77-7209-5373-15BA31CC6C84}" dt="2020-06-29T18:19:49.429" v="33" actId="20577"/>
          <ac:spMkLst>
            <pc:docMk/>
            <pc:sldMk cId="1415942620" sldId="257"/>
            <ac:spMk id="5" creationId="{00000000-0000-0000-0000-000000000000}"/>
          </ac:spMkLst>
        </pc:spChg>
      </pc:sldChg>
      <pc:sldChg chg="modSp">
        <pc:chgData name="" userId="" providerId="" clId="Web-{0F5EBB78-FC77-7209-5373-15BA31CC6C84}" dt="2020-06-29T18:17:33.142" v="8" actId="20577"/>
        <pc:sldMkLst>
          <pc:docMk/>
          <pc:sldMk cId="1792132781" sldId="258"/>
        </pc:sldMkLst>
        <pc:spChg chg="mod">
          <ac:chgData name="" userId="" providerId="" clId="Web-{0F5EBB78-FC77-7209-5373-15BA31CC6C84}" dt="2020-06-29T18:17:33.142" v="8" actId="20577"/>
          <ac:spMkLst>
            <pc:docMk/>
            <pc:sldMk cId="1792132781" sldId="258"/>
            <ac:spMk id="9" creationId="{00000000-0000-0000-0000-000000000000}"/>
          </ac:spMkLst>
        </pc:spChg>
      </pc:sldChg>
      <pc:sldChg chg="addCm">
        <pc:chgData name="" userId="" providerId="" clId="Web-{0F5EBB78-FC77-7209-5373-15BA31CC6C84}" dt="2020-06-29T18:21:03.713" v="35"/>
        <pc:sldMkLst>
          <pc:docMk/>
          <pc:sldMk cId="828425636" sldId="259"/>
        </pc:sldMkLst>
      </pc:sldChg>
      <pc:sldChg chg="addCm">
        <pc:chgData name="" userId="" providerId="" clId="Web-{0F5EBB78-FC77-7209-5373-15BA31CC6C84}" dt="2020-06-29T18:22:58.327" v="36"/>
        <pc:sldMkLst>
          <pc:docMk/>
          <pc:sldMk cId="1109110431" sldId="261"/>
        </pc:sldMkLst>
      </pc:sldChg>
    </pc:docChg>
  </pc:docChgLst>
  <pc:docChgLst>
    <pc:chgData clId="Web-{E15015B9-60E4-1F19-D0FF-83B07A3D78CE}"/>
    <pc:docChg chg="modSld">
      <pc:chgData name="" userId="" providerId="" clId="Web-{E15015B9-60E4-1F19-D0FF-83B07A3D78CE}" dt="2020-10-08T23:49:58.999" v="156" actId="20577"/>
      <pc:docMkLst>
        <pc:docMk/>
      </pc:docMkLst>
      <pc:sldChg chg="modSp">
        <pc:chgData name="" userId="" providerId="" clId="Web-{E15015B9-60E4-1F19-D0FF-83B07A3D78CE}" dt="2020-10-08T23:46:43.562" v="69" actId="20577"/>
        <pc:sldMkLst>
          <pc:docMk/>
          <pc:sldMk cId="2867907869" sldId="322"/>
        </pc:sldMkLst>
        <pc:spChg chg="mod">
          <ac:chgData name="" userId="" providerId="" clId="Web-{E15015B9-60E4-1F19-D0FF-83B07A3D78CE}" dt="2020-10-08T23:46:43.562" v="69" actId="20577"/>
          <ac:spMkLst>
            <pc:docMk/>
            <pc:sldMk cId="2867907869" sldId="322"/>
            <ac:spMk id="9" creationId="{00000000-0000-0000-0000-000000000000}"/>
          </ac:spMkLst>
        </pc:spChg>
      </pc:sldChg>
      <pc:sldChg chg="modSp">
        <pc:chgData name="" userId="" providerId="" clId="Web-{E15015B9-60E4-1F19-D0FF-83B07A3D78CE}" dt="2020-10-08T21:40:18.460" v="49"/>
        <pc:sldMkLst>
          <pc:docMk/>
          <pc:sldMk cId="2185332315" sldId="332"/>
        </pc:sldMkLst>
        <pc:graphicFrameChg chg="mod modGraphic">
          <ac:chgData name="" userId="" providerId="" clId="Web-{E15015B9-60E4-1F19-D0FF-83B07A3D78CE}" dt="2020-10-08T21:40:18.460" v="49"/>
          <ac:graphicFrameMkLst>
            <pc:docMk/>
            <pc:sldMk cId="2185332315" sldId="332"/>
            <ac:graphicFrameMk id="3" creationId="{00000000-0000-0000-0000-000000000000}"/>
          </ac:graphicFrameMkLst>
        </pc:graphicFrameChg>
      </pc:sldChg>
      <pc:sldChg chg="modSp">
        <pc:chgData name="" userId="" providerId="" clId="Web-{E15015B9-60E4-1F19-D0FF-83B07A3D78CE}" dt="2020-10-08T21:34:28.257" v="21" actId="1076"/>
        <pc:sldMkLst>
          <pc:docMk/>
          <pc:sldMk cId="129635140" sldId="339"/>
        </pc:sldMkLst>
        <pc:graphicFrameChg chg="mod modGraphic">
          <ac:chgData name="" userId="" providerId="" clId="Web-{E15015B9-60E4-1F19-D0FF-83B07A3D78CE}" dt="2020-10-08T21:34:28.257" v="21" actId="1076"/>
          <ac:graphicFrameMkLst>
            <pc:docMk/>
            <pc:sldMk cId="129635140" sldId="339"/>
            <ac:graphicFrameMk id="3" creationId="{00000000-0000-0000-0000-000000000000}"/>
          </ac:graphicFrameMkLst>
        </pc:graphicFrameChg>
      </pc:sldChg>
      <pc:sldChg chg="modSp">
        <pc:chgData name="" userId="" providerId="" clId="Web-{E15015B9-60E4-1F19-D0FF-83B07A3D78CE}" dt="2020-10-08T21:36:45.926" v="26" actId="20577"/>
        <pc:sldMkLst>
          <pc:docMk/>
          <pc:sldMk cId="2634194323" sldId="347"/>
        </pc:sldMkLst>
        <pc:spChg chg="mod">
          <ac:chgData name="" userId="" providerId="" clId="Web-{E15015B9-60E4-1F19-D0FF-83B07A3D78CE}" dt="2020-10-08T21:36:45.926" v="26" actId="20577"/>
          <ac:spMkLst>
            <pc:docMk/>
            <pc:sldMk cId="2634194323" sldId="347"/>
            <ac:spMk id="9" creationId="{00000000-0000-0000-0000-000000000000}"/>
          </ac:spMkLst>
        </pc:spChg>
      </pc:sldChg>
      <pc:sldChg chg="modSp">
        <pc:chgData name="" userId="" providerId="" clId="Web-{E15015B9-60E4-1F19-D0FF-83B07A3D78CE}" dt="2020-10-08T21:38:08.636" v="47" actId="20577"/>
        <pc:sldMkLst>
          <pc:docMk/>
          <pc:sldMk cId="2558718820" sldId="372"/>
        </pc:sldMkLst>
        <pc:spChg chg="mod">
          <ac:chgData name="" userId="" providerId="" clId="Web-{E15015B9-60E4-1F19-D0FF-83B07A3D78CE}" dt="2020-10-08T21:38:08.636" v="47" actId="20577"/>
          <ac:spMkLst>
            <pc:docMk/>
            <pc:sldMk cId="2558718820" sldId="372"/>
            <ac:spMk id="9" creationId="{00000000-0000-0000-0000-000000000000}"/>
          </ac:spMkLst>
        </pc:spChg>
      </pc:sldChg>
      <pc:sldChg chg="modSp">
        <pc:chgData name="" userId="" providerId="" clId="Web-{E15015B9-60E4-1F19-D0FF-83B07A3D78CE}" dt="2020-10-08T23:47:53.020" v="76" actId="20577"/>
        <pc:sldMkLst>
          <pc:docMk/>
          <pc:sldMk cId="3155679495" sldId="373"/>
        </pc:sldMkLst>
        <pc:spChg chg="mod">
          <ac:chgData name="" userId="" providerId="" clId="Web-{E15015B9-60E4-1F19-D0FF-83B07A3D78CE}" dt="2020-10-08T23:47:53.020" v="76" actId="20577"/>
          <ac:spMkLst>
            <pc:docMk/>
            <pc:sldMk cId="3155679495" sldId="373"/>
            <ac:spMk id="9" creationId="{00000000-0000-0000-0000-000000000000}"/>
          </ac:spMkLst>
        </pc:spChg>
      </pc:sldChg>
      <pc:sldChg chg="addCm">
        <pc:chgData name="" userId="" providerId="" clId="Web-{E15015B9-60E4-1F19-D0FF-83B07A3D78CE}" dt="2020-10-08T23:47:08.845" v="72"/>
        <pc:sldMkLst>
          <pc:docMk/>
          <pc:sldMk cId="4143977376" sldId="374"/>
        </pc:sldMkLst>
      </pc:sldChg>
      <pc:sldChg chg="modSp">
        <pc:chgData name="" userId="" providerId="" clId="Web-{E15015B9-60E4-1F19-D0FF-83B07A3D78CE}" dt="2020-10-08T23:48:33.071" v="100" actId="20577"/>
        <pc:sldMkLst>
          <pc:docMk/>
          <pc:sldMk cId="32097106" sldId="375"/>
        </pc:sldMkLst>
        <pc:spChg chg="mod">
          <ac:chgData name="" userId="" providerId="" clId="Web-{E15015B9-60E4-1F19-D0FF-83B07A3D78CE}" dt="2020-10-08T23:48:33.071" v="100" actId="20577"/>
          <ac:spMkLst>
            <pc:docMk/>
            <pc:sldMk cId="32097106" sldId="375"/>
            <ac:spMk id="9" creationId="{00000000-0000-0000-0000-000000000000}"/>
          </ac:spMkLst>
        </pc:spChg>
      </pc:sldChg>
      <pc:sldChg chg="modSp">
        <pc:chgData name="" userId="" providerId="" clId="Web-{E15015B9-60E4-1F19-D0FF-83B07A3D78CE}" dt="2020-10-08T23:48:57.307" v="121" actId="20577"/>
        <pc:sldMkLst>
          <pc:docMk/>
          <pc:sldMk cId="767280033" sldId="376"/>
        </pc:sldMkLst>
        <pc:spChg chg="mod">
          <ac:chgData name="" userId="" providerId="" clId="Web-{E15015B9-60E4-1F19-D0FF-83B07A3D78CE}" dt="2020-10-08T23:48:57.307" v="121" actId="20577"/>
          <ac:spMkLst>
            <pc:docMk/>
            <pc:sldMk cId="767280033" sldId="376"/>
            <ac:spMk id="9" creationId="{00000000-0000-0000-0000-000000000000}"/>
          </ac:spMkLst>
        </pc:spChg>
      </pc:sldChg>
      <pc:sldChg chg="modSp">
        <pc:chgData name="" userId="" providerId="" clId="Web-{E15015B9-60E4-1F19-D0FF-83B07A3D78CE}" dt="2020-10-08T23:49:19.168" v="152" actId="20577"/>
        <pc:sldMkLst>
          <pc:docMk/>
          <pc:sldMk cId="1636871685" sldId="377"/>
        </pc:sldMkLst>
        <pc:spChg chg="mod">
          <ac:chgData name="" userId="" providerId="" clId="Web-{E15015B9-60E4-1F19-D0FF-83B07A3D78CE}" dt="2020-10-08T23:49:19.168" v="152" actId="20577"/>
          <ac:spMkLst>
            <pc:docMk/>
            <pc:sldMk cId="1636871685" sldId="377"/>
            <ac:spMk id="9" creationId="{00000000-0000-0000-0000-000000000000}"/>
          </ac:spMkLst>
        </pc:spChg>
      </pc:sldChg>
      <pc:sldChg chg="modSp">
        <pc:chgData name="" userId="" providerId="" clId="Web-{E15015B9-60E4-1F19-D0FF-83B07A3D78CE}" dt="2020-10-08T23:49:28.294" v="154" actId="20577"/>
        <pc:sldMkLst>
          <pc:docMk/>
          <pc:sldMk cId="1335834835" sldId="378"/>
        </pc:sldMkLst>
        <pc:spChg chg="mod">
          <ac:chgData name="" userId="" providerId="" clId="Web-{E15015B9-60E4-1F19-D0FF-83B07A3D78CE}" dt="2020-10-08T23:49:28.294" v="154" actId="20577"/>
          <ac:spMkLst>
            <pc:docMk/>
            <pc:sldMk cId="1335834835" sldId="378"/>
            <ac:spMk id="9" creationId="{00000000-0000-0000-0000-000000000000}"/>
          </ac:spMkLst>
        </pc:spChg>
      </pc:sldChg>
    </pc:docChg>
  </pc:docChgLst>
  <pc:docChgLst>
    <pc:chgData clId="Web-{0A040928-453E-D91F-62FE-0AFBDEE1FBBF}"/>
    <pc:docChg chg="modSld">
      <pc:chgData name="" userId="" providerId="" clId="Web-{0A040928-453E-D91F-62FE-0AFBDEE1FBBF}" dt="2020-10-06T19:11:07.422" v="35" actId="20577"/>
      <pc:docMkLst>
        <pc:docMk/>
      </pc:docMkLst>
      <pc:sldChg chg="modSp">
        <pc:chgData name="" userId="" providerId="" clId="Web-{0A040928-453E-D91F-62FE-0AFBDEE1FBBF}" dt="2020-10-06T19:06:41.949" v="15" actId="20577"/>
        <pc:sldMkLst>
          <pc:docMk/>
          <pc:sldMk cId="164543047" sldId="321"/>
        </pc:sldMkLst>
        <pc:spChg chg="mod">
          <ac:chgData name="" userId="" providerId="" clId="Web-{0A040928-453E-D91F-62FE-0AFBDEE1FBBF}" dt="2020-10-06T19:06:41.949" v="15" actId="20577"/>
          <ac:spMkLst>
            <pc:docMk/>
            <pc:sldMk cId="164543047" sldId="321"/>
            <ac:spMk id="5" creationId="{00000000-0000-0000-0000-000000000000}"/>
          </ac:spMkLst>
        </pc:spChg>
      </pc:sldChg>
      <pc:sldChg chg="modSp">
        <pc:chgData name="" userId="" providerId="" clId="Web-{0A040928-453E-D91F-62FE-0AFBDEE1FBBF}" dt="2020-10-06T19:11:01.437" v="33" actId="20577"/>
        <pc:sldMkLst>
          <pc:docMk/>
          <pc:sldMk cId="2867907869" sldId="322"/>
        </pc:sldMkLst>
        <pc:spChg chg="mod">
          <ac:chgData name="" userId="" providerId="" clId="Web-{0A040928-453E-D91F-62FE-0AFBDEE1FBBF}" dt="2020-10-06T19:11:01.437" v="33" actId="20577"/>
          <ac:spMkLst>
            <pc:docMk/>
            <pc:sldMk cId="2867907869" sldId="322"/>
            <ac:spMk id="9" creationId="{00000000-0000-0000-0000-000000000000}"/>
          </ac:spMkLst>
        </pc:spChg>
      </pc:sldChg>
    </pc:docChg>
  </pc:docChgLst>
  <pc:docChgLst>
    <pc:chgData clId="Web-{7C96E2E2-EA78-05C4-9806-700C869D0874}"/>
    <pc:docChg chg="modSld">
      <pc:chgData name="" userId="" providerId="" clId="Web-{7C96E2E2-EA78-05C4-9806-700C869D0874}" dt="2020-10-08T19:34:27.188" v="64" actId="20577"/>
      <pc:docMkLst>
        <pc:docMk/>
      </pc:docMkLst>
      <pc:sldChg chg="modSp">
        <pc:chgData name="" userId="" providerId="" clId="Web-{7C96E2E2-EA78-05C4-9806-700C869D0874}" dt="2020-10-08T15:03:41.421" v="59"/>
        <pc:sldMkLst>
          <pc:docMk/>
          <pc:sldMk cId="129635140" sldId="339"/>
        </pc:sldMkLst>
        <pc:graphicFrameChg chg="mod modGraphic">
          <ac:chgData name="" userId="" providerId="" clId="Web-{7C96E2E2-EA78-05C4-9806-700C869D0874}" dt="2020-10-08T15:03:41.421" v="59"/>
          <ac:graphicFrameMkLst>
            <pc:docMk/>
            <pc:sldMk cId="129635140" sldId="339"/>
            <ac:graphicFrameMk id="3" creationId="{00000000-0000-0000-0000-000000000000}"/>
          </ac:graphicFrameMkLst>
        </pc:graphicFrameChg>
      </pc:sldChg>
      <pc:sldChg chg="modSp">
        <pc:chgData name="" userId="" providerId="" clId="Web-{7C96E2E2-EA78-05C4-9806-700C869D0874}" dt="2020-10-08T14:58:44.935" v="29"/>
        <pc:sldMkLst>
          <pc:docMk/>
          <pc:sldMk cId="2812410955" sldId="340"/>
        </pc:sldMkLst>
        <pc:graphicFrameChg chg="mod modGraphic">
          <ac:chgData name="" userId="" providerId="" clId="Web-{7C96E2E2-EA78-05C4-9806-700C869D0874}" dt="2020-10-08T14:58:44.935" v="29"/>
          <ac:graphicFrameMkLst>
            <pc:docMk/>
            <pc:sldMk cId="2812410955" sldId="340"/>
            <ac:graphicFrameMk id="3" creationId="{00000000-0000-0000-0000-000000000000}"/>
          </ac:graphicFrameMkLst>
        </pc:graphicFrameChg>
      </pc:sldChg>
      <pc:sldChg chg="modSp">
        <pc:chgData name="" userId="" providerId="" clId="Web-{7C96E2E2-EA78-05C4-9806-700C869D0874}" dt="2020-10-08T14:59:39.763" v="55"/>
        <pc:sldMkLst>
          <pc:docMk/>
          <pc:sldMk cId="819142458" sldId="341"/>
        </pc:sldMkLst>
        <pc:graphicFrameChg chg="mod modGraphic">
          <ac:chgData name="" userId="" providerId="" clId="Web-{7C96E2E2-EA78-05C4-9806-700C869D0874}" dt="2020-10-08T14:59:39.763" v="55"/>
          <ac:graphicFrameMkLst>
            <pc:docMk/>
            <pc:sldMk cId="819142458" sldId="341"/>
            <ac:graphicFrameMk id="3" creationId="{00000000-0000-0000-0000-000000000000}"/>
          </ac:graphicFrameMkLst>
        </pc:graphicFrameChg>
      </pc:sldChg>
      <pc:sldChg chg="modSp">
        <pc:chgData name="" userId="" providerId="" clId="Web-{7C96E2E2-EA78-05C4-9806-700C869D0874}" dt="2020-10-08T19:34:26.157" v="63" actId="20577"/>
        <pc:sldMkLst>
          <pc:docMk/>
          <pc:sldMk cId="336360457" sldId="356"/>
        </pc:sldMkLst>
        <pc:spChg chg="mod">
          <ac:chgData name="" userId="" providerId="" clId="Web-{7C96E2E2-EA78-05C4-9806-700C869D0874}" dt="2020-10-08T19:34:26.157" v="63" actId="20577"/>
          <ac:spMkLst>
            <pc:docMk/>
            <pc:sldMk cId="336360457" sldId="356"/>
            <ac:spMk id="4" creationId="{00000000-0000-0000-0000-000000000000}"/>
          </ac:spMkLst>
        </pc:spChg>
      </pc:sldChg>
    </pc:docChg>
  </pc:docChgLst>
  <pc:docChgLst>
    <pc:chgData clId="Web-{A74841EE-A284-8A9B-E246-7B56AC633B99}"/>
    <pc:docChg chg="addSld delSld modSld">
      <pc:chgData name="" userId="" providerId="" clId="Web-{A74841EE-A284-8A9B-E246-7B56AC633B99}" dt="2020-10-08T15:55:38.322" v="1016" actId="20577"/>
      <pc:docMkLst>
        <pc:docMk/>
      </pc:docMkLst>
      <pc:sldChg chg="modSp add del">
        <pc:chgData name="" userId="" providerId="" clId="Web-{A74841EE-A284-8A9B-E246-7B56AC633B99}" dt="2020-10-08T15:48:46.807" v="385"/>
        <pc:sldMkLst>
          <pc:docMk/>
          <pc:sldMk cId="1482555886" sldId="308"/>
        </pc:sldMkLst>
        <pc:graphicFrameChg chg="mod modGraphic">
          <ac:chgData name="" userId="" providerId="" clId="Web-{A74841EE-A284-8A9B-E246-7B56AC633B99}" dt="2020-10-08T15:48:46.807" v="385"/>
          <ac:graphicFrameMkLst>
            <pc:docMk/>
            <pc:sldMk cId="1482555886" sldId="308"/>
            <ac:graphicFrameMk id="3" creationId="{00000000-0000-0000-0000-000000000000}"/>
          </ac:graphicFrameMkLst>
        </pc:graphicFrameChg>
      </pc:sldChg>
      <pc:sldChg chg="modSp">
        <pc:chgData name="" userId="" providerId="" clId="Web-{A74841EE-A284-8A9B-E246-7B56AC633B99}" dt="2020-10-08T15:26:35.133" v="2" actId="20577"/>
        <pc:sldMkLst>
          <pc:docMk/>
          <pc:sldMk cId="2129548557" sldId="313"/>
        </pc:sldMkLst>
        <pc:spChg chg="mod">
          <ac:chgData name="" userId="" providerId="" clId="Web-{A74841EE-A284-8A9B-E246-7B56AC633B99}" dt="2020-10-08T15:26:35.133" v="2" actId="20577"/>
          <ac:spMkLst>
            <pc:docMk/>
            <pc:sldMk cId="2129548557" sldId="313"/>
            <ac:spMk id="4" creationId="{00000000-0000-0000-0000-000000000000}"/>
          </ac:spMkLst>
        </pc:spChg>
      </pc:sldChg>
      <pc:sldChg chg="modSp">
        <pc:chgData name="" userId="" providerId="" clId="Web-{A74841EE-A284-8A9B-E246-7B56AC633B99}" dt="2020-10-08T15:52:02.087" v="693" actId="20577"/>
        <pc:sldMkLst>
          <pc:docMk/>
          <pc:sldMk cId="962007319" sldId="358"/>
        </pc:sldMkLst>
        <pc:spChg chg="mod">
          <ac:chgData name="" userId="" providerId="" clId="Web-{A74841EE-A284-8A9B-E246-7B56AC633B99}" dt="2020-10-08T15:34:45.387" v="48" actId="20577"/>
          <ac:spMkLst>
            <pc:docMk/>
            <pc:sldMk cId="962007319" sldId="358"/>
            <ac:spMk id="4" creationId="{00000000-0000-0000-0000-000000000000}"/>
          </ac:spMkLst>
        </pc:spChg>
        <pc:spChg chg="mod">
          <ac:chgData name="" userId="" providerId="" clId="Web-{A74841EE-A284-8A9B-E246-7B56AC633B99}" dt="2020-10-08T15:52:02.087" v="693" actId="20577"/>
          <ac:spMkLst>
            <pc:docMk/>
            <pc:sldMk cId="962007319" sldId="358"/>
            <ac:spMk id="9" creationId="{00000000-0000-0000-0000-000000000000}"/>
          </ac:spMkLst>
        </pc:spChg>
      </pc:sldChg>
      <pc:sldChg chg="modSp add replId">
        <pc:chgData name="" userId="" providerId="" clId="Web-{A74841EE-A284-8A9B-E246-7B56AC633B99}" dt="2020-10-08T15:51:09.974" v="535" actId="20577"/>
        <pc:sldMkLst>
          <pc:docMk/>
          <pc:sldMk cId="1043954559" sldId="368"/>
        </pc:sldMkLst>
        <pc:spChg chg="mod">
          <ac:chgData name="" userId="" providerId="" clId="Web-{A74841EE-A284-8A9B-E246-7B56AC633B99}" dt="2020-10-08T15:51:09.974" v="535" actId="20577"/>
          <ac:spMkLst>
            <pc:docMk/>
            <pc:sldMk cId="1043954559" sldId="368"/>
            <ac:spMk id="9" creationId="{00000000-0000-0000-0000-000000000000}"/>
          </ac:spMkLst>
        </pc:spChg>
      </pc:sldChg>
      <pc:sldChg chg="modSp add replId">
        <pc:chgData name="" userId="" providerId="" clId="Web-{A74841EE-A284-8A9B-E246-7B56AC633B99}" dt="2020-10-08T15:55:31.384" v="1014" actId="20577"/>
        <pc:sldMkLst>
          <pc:docMk/>
          <pc:sldMk cId="4000608177" sldId="369"/>
        </pc:sldMkLst>
        <pc:spChg chg="mod">
          <ac:chgData name="" userId="" providerId="" clId="Web-{A74841EE-A284-8A9B-E246-7B56AC633B99}" dt="2020-10-08T15:39:49.925" v="151" actId="20577"/>
          <ac:spMkLst>
            <pc:docMk/>
            <pc:sldMk cId="4000608177" sldId="369"/>
            <ac:spMk id="4" creationId="{00000000-0000-0000-0000-000000000000}"/>
          </ac:spMkLst>
        </pc:spChg>
        <pc:spChg chg="mod">
          <ac:chgData name="" userId="" providerId="" clId="Web-{A74841EE-A284-8A9B-E246-7B56AC633B99}" dt="2020-10-08T15:55:31.384" v="1014" actId="20577"/>
          <ac:spMkLst>
            <pc:docMk/>
            <pc:sldMk cId="4000608177" sldId="369"/>
            <ac:spMk id="9" creationId="{00000000-0000-0000-0000-000000000000}"/>
          </ac:spMkLst>
        </pc:spChg>
      </pc:sldChg>
      <pc:sldChg chg="modSp add replId">
        <pc:chgData name="" userId="" providerId="" clId="Web-{A74841EE-A284-8A9B-E246-7B56AC633B99}" dt="2020-10-08T15:46:44.892" v="217" actId="20577"/>
        <pc:sldMkLst>
          <pc:docMk/>
          <pc:sldMk cId="832026388" sldId="370"/>
        </pc:sldMkLst>
        <pc:spChg chg="mod">
          <ac:chgData name="" userId="" providerId="" clId="Web-{A74841EE-A284-8A9B-E246-7B56AC633B99}" dt="2020-10-08T15:41:23.478" v="192" actId="20577"/>
          <ac:spMkLst>
            <pc:docMk/>
            <pc:sldMk cId="832026388" sldId="370"/>
            <ac:spMk id="4" creationId="{00000000-0000-0000-0000-000000000000}"/>
          </ac:spMkLst>
        </pc:spChg>
        <pc:spChg chg="mod">
          <ac:chgData name="" userId="" providerId="" clId="Web-{A74841EE-A284-8A9B-E246-7B56AC633B99}" dt="2020-10-08T15:46:44.892" v="217" actId="20577"/>
          <ac:spMkLst>
            <pc:docMk/>
            <pc:sldMk cId="832026388" sldId="370"/>
            <ac:spMk id="9" creationId="{00000000-0000-0000-0000-000000000000}"/>
          </ac:spMkLst>
        </pc:spChg>
      </pc:sldChg>
      <pc:sldChg chg="modSp add replId">
        <pc:chgData name="" userId="" providerId="" clId="Web-{A74841EE-A284-8A9B-E246-7B56AC633B99}" dt="2020-10-08T15:46:19.609" v="214" actId="20577"/>
        <pc:sldMkLst>
          <pc:docMk/>
          <pc:sldMk cId="3970235786" sldId="371"/>
        </pc:sldMkLst>
        <pc:spChg chg="mod">
          <ac:chgData name="" userId="" providerId="" clId="Web-{A74841EE-A284-8A9B-E246-7B56AC633B99}" dt="2020-10-08T15:41:18.666" v="188" actId="20577"/>
          <ac:spMkLst>
            <pc:docMk/>
            <pc:sldMk cId="3970235786" sldId="371"/>
            <ac:spMk id="4" creationId="{00000000-0000-0000-0000-000000000000}"/>
          </ac:spMkLst>
        </pc:spChg>
        <pc:spChg chg="mod">
          <ac:chgData name="" userId="" providerId="" clId="Web-{A74841EE-A284-8A9B-E246-7B56AC633B99}" dt="2020-10-08T15:46:19.609" v="214" actId="20577"/>
          <ac:spMkLst>
            <pc:docMk/>
            <pc:sldMk cId="3970235786" sldId="371"/>
            <ac:spMk id="9" creationId="{00000000-0000-0000-0000-000000000000}"/>
          </ac:spMkLst>
        </pc:spChg>
      </pc:sldChg>
    </pc:docChg>
  </pc:docChgLst>
  <pc:docChgLst>
    <pc:chgData clId="Web-{DBE2DC7B-B8D1-53FF-D542-D068458B8ECB}"/>
    <pc:docChg chg="modSld">
      <pc:chgData name="" userId="" providerId="" clId="Web-{DBE2DC7B-B8D1-53FF-D542-D068458B8ECB}" dt="2020-10-07T17:33:26.275" v="288" actId="20577"/>
      <pc:docMkLst>
        <pc:docMk/>
      </pc:docMkLst>
      <pc:sldChg chg="modSp">
        <pc:chgData name="" userId="" providerId="" clId="Web-{DBE2DC7B-B8D1-53FF-D542-D068458B8ECB}" dt="2020-10-07T17:26:53.084" v="53"/>
        <pc:sldMkLst>
          <pc:docMk/>
          <pc:sldMk cId="3208061069" sldId="294"/>
        </pc:sldMkLst>
        <pc:graphicFrameChg chg="mod modGraphic">
          <ac:chgData name="" userId="" providerId="" clId="Web-{DBE2DC7B-B8D1-53FF-D542-D068458B8ECB}" dt="2020-10-07T17:26:53.084" v="53"/>
          <ac:graphicFrameMkLst>
            <pc:docMk/>
            <pc:sldMk cId="3208061069" sldId="294"/>
            <ac:graphicFrameMk id="3" creationId="{00000000-0000-0000-0000-000000000000}"/>
          </ac:graphicFrameMkLst>
        </pc:graphicFrameChg>
      </pc:sldChg>
      <pc:sldChg chg="modSp">
        <pc:chgData name="" userId="" providerId="" clId="Web-{DBE2DC7B-B8D1-53FF-D542-D068458B8ECB}" dt="2020-10-07T17:33:22.041" v="286" actId="20577"/>
        <pc:sldMkLst>
          <pc:docMk/>
          <pc:sldMk cId="2370115737" sldId="346"/>
        </pc:sldMkLst>
        <pc:spChg chg="mod">
          <ac:chgData name="" userId="" providerId="" clId="Web-{DBE2DC7B-B8D1-53FF-D542-D068458B8ECB}" dt="2020-10-07T17:33:22.041" v="286" actId="20577"/>
          <ac:spMkLst>
            <pc:docMk/>
            <pc:sldMk cId="2370115737" sldId="346"/>
            <ac:spMk id="9" creationId="{00000000-0000-0000-0000-000000000000}"/>
          </ac:spMkLst>
        </pc:spChg>
      </pc:sldChg>
      <pc:sldChg chg="modSp">
        <pc:chgData name="" userId="" providerId="" clId="Web-{DBE2DC7B-B8D1-53FF-D542-D068458B8ECB}" dt="2020-10-07T17:33:15.931" v="283" actId="20577"/>
        <pc:sldMkLst>
          <pc:docMk/>
          <pc:sldMk cId="2634194323" sldId="347"/>
        </pc:sldMkLst>
        <pc:spChg chg="mod">
          <ac:chgData name="" userId="" providerId="" clId="Web-{DBE2DC7B-B8D1-53FF-D542-D068458B8ECB}" dt="2020-10-07T17:33:15.931" v="283" actId="20577"/>
          <ac:spMkLst>
            <pc:docMk/>
            <pc:sldMk cId="2634194323" sldId="347"/>
            <ac:spMk id="9" creationId="{00000000-0000-0000-0000-000000000000}"/>
          </ac:spMkLst>
        </pc:spChg>
      </pc:sldChg>
      <pc:sldChg chg="modSp">
        <pc:chgData name="" userId="" providerId="" clId="Web-{DBE2DC7B-B8D1-53FF-D542-D068458B8ECB}" dt="2020-10-07T17:33:01.195" v="277" actId="20577"/>
        <pc:sldMkLst>
          <pc:docMk/>
          <pc:sldMk cId="2027037298" sldId="353"/>
        </pc:sldMkLst>
        <pc:spChg chg="mod">
          <ac:chgData name="" userId="" providerId="" clId="Web-{DBE2DC7B-B8D1-53FF-D542-D068458B8ECB}" dt="2020-10-07T17:32:39.146" v="272" actId="20577"/>
          <ac:spMkLst>
            <pc:docMk/>
            <pc:sldMk cId="2027037298" sldId="353"/>
            <ac:spMk id="4" creationId="{00000000-0000-0000-0000-000000000000}"/>
          </ac:spMkLst>
        </pc:spChg>
        <pc:spChg chg="mod">
          <ac:chgData name="" userId="" providerId="" clId="Web-{DBE2DC7B-B8D1-53FF-D542-D068458B8ECB}" dt="2020-10-07T17:33:01.195" v="277" actId="20577"/>
          <ac:spMkLst>
            <pc:docMk/>
            <pc:sldMk cId="2027037298" sldId="353"/>
            <ac:spMk id="9" creationId="{00000000-0000-0000-0000-000000000000}"/>
          </ac:spMkLst>
        </pc:spChg>
      </pc:sldChg>
      <pc:sldChg chg="modSp">
        <pc:chgData name="" userId="" providerId="" clId="Web-{DBE2DC7B-B8D1-53FF-D542-D068458B8ECB}" dt="2020-10-07T17:28:02.918" v="112"/>
        <pc:sldMkLst>
          <pc:docMk/>
          <pc:sldMk cId="2265517110" sldId="360"/>
        </pc:sldMkLst>
        <pc:graphicFrameChg chg="mod modGraphic">
          <ac:chgData name="" userId="" providerId="" clId="Web-{DBE2DC7B-B8D1-53FF-D542-D068458B8ECB}" dt="2020-10-07T17:28:02.918" v="112"/>
          <ac:graphicFrameMkLst>
            <pc:docMk/>
            <pc:sldMk cId="2265517110" sldId="360"/>
            <ac:graphicFrameMk id="3" creationId="{00000000-0000-0000-0000-000000000000}"/>
          </ac:graphicFrameMkLst>
        </pc:graphicFrameChg>
      </pc:sldChg>
      <pc:sldChg chg="modSp">
        <pc:chgData name="" userId="" providerId="" clId="Web-{DBE2DC7B-B8D1-53FF-D542-D068458B8ECB}" dt="2020-10-07T17:28:58.705" v="171"/>
        <pc:sldMkLst>
          <pc:docMk/>
          <pc:sldMk cId="3792736046" sldId="361"/>
        </pc:sldMkLst>
        <pc:graphicFrameChg chg="mod modGraphic">
          <ac:chgData name="" userId="" providerId="" clId="Web-{DBE2DC7B-B8D1-53FF-D542-D068458B8ECB}" dt="2020-10-07T17:28:58.705" v="171"/>
          <ac:graphicFrameMkLst>
            <pc:docMk/>
            <pc:sldMk cId="3792736046" sldId="361"/>
            <ac:graphicFrameMk id="3" creationId="{00000000-0000-0000-0000-000000000000}"/>
          </ac:graphicFrameMkLst>
        </pc:graphicFrameChg>
      </pc:sldChg>
      <pc:sldChg chg="modSp">
        <pc:chgData name="" userId="" providerId="" clId="Web-{DBE2DC7B-B8D1-53FF-D542-D068458B8ECB}" dt="2020-10-07T17:29:44.365" v="217"/>
        <pc:sldMkLst>
          <pc:docMk/>
          <pc:sldMk cId="2705579260" sldId="362"/>
        </pc:sldMkLst>
        <pc:graphicFrameChg chg="mod modGraphic">
          <ac:chgData name="" userId="" providerId="" clId="Web-{DBE2DC7B-B8D1-53FF-D542-D068458B8ECB}" dt="2020-10-07T17:29:44.365" v="217"/>
          <ac:graphicFrameMkLst>
            <pc:docMk/>
            <pc:sldMk cId="2705579260" sldId="362"/>
            <ac:graphicFrameMk id="3" creationId="{00000000-0000-0000-0000-000000000000}"/>
          </ac:graphicFrameMkLst>
        </pc:graphicFrameChg>
      </pc:sldChg>
    </pc:docChg>
  </pc:docChgLst>
  <pc:docChgLst>
    <pc:chgData clId="Web-{7C1CB243-06F0-0420-9F0B-A92005A8FC74}"/>
    <pc:docChg chg="addSld delSld modSld">
      <pc:chgData name="" userId="" providerId="" clId="Web-{7C1CB243-06F0-0420-9F0B-A92005A8FC74}" dt="2020-07-09T15:40:25.734" v="822"/>
      <pc:docMkLst>
        <pc:docMk/>
      </pc:docMkLst>
      <pc:sldChg chg="new del">
        <pc:chgData name="" userId="" providerId="" clId="Web-{7C1CB243-06F0-0420-9F0B-A92005A8FC74}" dt="2020-07-09T15:24:03.465" v="2"/>
        <pc:sldMkLst>
          <pc:docMk/>
          <pc:sldMk cId="446606159" sldId="267"/>
        </pc:sldMkLst>
      </pc:sldChg>
      <pc:sldChg chg="modSp add replId modNotes">
        <pc:chgData name="" userId="" providerId="" clId="Web-{7C1CB243-06F0-0420-9F0B-A92005A8FC74}" dt="2020-07-09T15:40:25.734" v="822"/>
        <pc:sldMkLst>
          <pc:docMk/>
          <pc:sldMk cId="3660231815" sldId="268"/>
        </pc:sldMkLst>
        <pc:spChg chg="mod">
          <ac:chgData name="" userId="" providerId="" clId="Web-{7C1CB243-06F0-0420-9F0B-A92005A8FC74}" dt="2020-07-09T15:24:17.200" v="6" actId="20577"/>
          <ac:spMkLst>
            <pc:docMk/>
            <pc:sldMk cId="3660231815" sldId="268"/>
            <ac:spMk id="4" creationId="{00000000-0000-0000-0000-000000000000}"/>
          </ac:spMkLst>
        </pc:spChg>
        <pc:spChg chg="mod">
          <ac:chgData name="" userId="" providerId="" clId="Web-{7C1CB243-06F0-0420-9F0B-A92005A8FC74}" dt="2020-07-09T15:31:53.701" v="758" actId="1076"/>
          <ac:spMkLst>
            <pc:docMk/>
            <pc:sldMk cId="3660231815" sldId="268"/>
            <ac:spMk id="9" creationId="{00000000-0000-0000-0000-000000000000}"/>
          </ac:spMkLst>
        </pc:spChg>
      </pc:sldChg>
    </pc:docChg>
  </pc:docChgLst>
  <pc:docChgLst>
    <pc:chgData clId="Web-{D4432E2D-5975-FBB8-091A-A1757C425EB0}"/>
    <pc:docChg chg="delSld">
      <pc:chgData name="" userId="" providerId="" clId="Web-{D4432E2D-5975-FBB8-091A-A1757C425EB0}" dt="2020-10-08T19:38:22.582" v="0"/>
      <pc:docMkLst>
        <pc:docMk/>
      </pc:docMkLst>
      <pc:sldChg chg="del">
        <pc:chgData name="" userId="" providerId="" clId="Web-{D4432E2D-5975-FBB8-091A-A1757C425EB0}" dt="2020-10-08T19:38:22.582" v="0"/>
        <pc:sldMkLst>
          <pc:docMk/>
          <pc:sldMk cId="3970235786" sldId="371"/>
        </pc:sldMkLst>
      </pc:sldChg>
    </pc:docChg>
  </pc:docChgLst>
  <pc:docChgLst>
    <pc:chgData clId="Web-{BE92FB95-B0EF-F0DE-8540-78BDBEA3EDE2}"/>
    <pc:docChg chg="modSld">
      <pc:chgData name="" userId="" providerId="" clId="Web-{BE92FB95-B0EF-F0DE-8540-78BDBEA3EDE2}" dt="2020-10-08T14:08:06.522" v="6" actId="20577"/>
      <pc:docMkLst>
        <pc:docMk/>
      </pc:docMkLst>
      <pc:sldChg chg="modSp">
        <pc:chgData name="" userId="" providerId="" clId="Web-{BE92FB95-B0EF-F0DE-8540-78BDBEA3EDE2}" dt="2020-10-08T14:07:52.585" v="4" actId="20577"/>
        <pc:sldMkLst>
          <pc:docMk/>
          <pc:sldMk cId="753943294" sldId="293"/>
        </pc:sldMkLst>
        <pc:spChg chg="mod">
          <ac:chgData name="" userId="" providerId="" clId="Web-{BE92FB95-B0EF-F0DE-8540-78BDBEA3EDE2}" dt="2020-10-08T14:07:52.585" v="4" actId="20577"/>
          <ac:spMkLst>
            <pc:docMk/>
            <pc:sldMk cId="753943294" sldId="293"/>
            <ac:spMk id="9" creationId="{00000000-0000-0000-0000-000000000000}"/>
          </ac:spMkLst>
        </pc:spChg>
      </pc:sldChg>
    </pc:docChg>
  </pc:docChgLst>
  <pc:docChgLst>
    <pc:chgData clId="Web-{EB821C72-3A22-5F2B-D029-2B01F7D9BAFD}"/>
    <pc:docChg chg="addSld delSld modSld sldOrd">
      <pc:chgData name="" userId="" providerId="" clId="Web-{EB821C72-3A22-5F2B-D029-2B01F7D9BAFD}" dt="2020-07-09T17:18:01.130" v="678" actId="20577"/>
      <pc:docMkLst>
        <pc:docMk/>
      </pc:docMkLst>
      <pc:sldChg chg="delCm">
        <pc:chgData name="" userId="" providerId="" clId="Web-{EB821C72-3A22-5F2B-D029-2B01F7D9BAFD}" dt="2020-07-09T14:10:26.208" v="36"/>
        <pc:sldMkLst>
          <pc:docMk/>
          <pc:sldMk cId="1415942620" sldId="257"/>
        </pc:sldMkLst>
      </pc:sldChg>
      <pc:sldChg chg="new del">
        <pc:chgData name="" userId="" providerId="" clId="Web-{EB821C72-3A22-5F2B-D029-2B01F7D9BAFD}" dt="2020-07-09T14:07:56.666" v="1"/>
        <pc:sldMkLst>
          <pc:docMk/>
          <pc:sldMk cId="93765018" sldId="266"/>
        </pc:sldMkLst>
      </pc:sldChg>
      <pc:sldChg chg="modSp add replId">
        <pc:chgData name="" userId="" providerId="" clId="Web-{EB821C72-3A22-5F2B-D029-2B01F7D9BAFD}" dt="2020-07-09T14:08:15.777" v="33" actId="20577"/>
        <pc:sldMkLst>
          <pc:docMk/>
          <pc:sldMk cId="189625204" sldId="266"/>
        </pc:sldMkLst>
        <pc:spChg chg="mod">
          <ac:chgData name="" userId="" providerId="" clId="Web-{EB821C72-3A22-5F2B-D029-2B01F7D9BAFD}" dt="2020-07-09T14:08:15.777" v="33" actId="20577"/>
          <ac:spMkLst>
            <pc:docMk/>
            <pc:sldMk cId="189625204" sldId="266"/>
            <ac:spMk id="2" creationId="{00000000-0000-0000-0000-000000000000}"/>
          </ac:spMkLst>
        </pc:spChg>
        <pc:spChg chg="mod">
          <ac:chgData name="" userId="" providerId="" clId="Web-{EB821C72-3A22-5F2B-D029-2B01F7D9BAFD}" dt="2020-07-09T14:08:07.526" v="27" actId="20577"/>
          <ac:spMkLst>
            <pc:docMk/>
            <pc:sldMk cId="189625204" sldId="266"/>
            <ac:spMk id="4" creationId="{00000000-0000-0000-0000-000000000000}"/>
          </ac:spMkLst>
        </pc:spChg>
      </pc:sldChg>
      <pc:sldChg chg="modSp add ord replId">
        <pc:chgData name="" userId="" providerId="" clId="Web-{EB821C72-3A22-5F2B-D029-2B01F7D9BAFD}" dt="2020-07-09T17:17:59.458" v="676" actId="20577"/>
        <pc:sldMkLst>
          <pc:docMk/>
          <pc:sldMk cId="1522439258" sldId="269"/>
        </pc:sldMkLst>
        <pc:spChg chg="mod">
          <ac:chgData name="" userId="" providerId="" clId="Web-{EB821C72-3A22-5F2B-D029-2B01F7D9BAFD}" dt="2020-07-09T17:17:59.458" v="676" actId="20577"/>
          <ac:spMkLst>
            <pc:docMk/>
            <pc:sldMk cId="1522439258" sldId="269"/>
            <ac:spMk id="2" creationId="{00000000-0000-0000-0000-000000000000}"/>
          </ac:spMkLst>
        </pc:spChg>
        <pc:spChg chg="mod">
          <ac:chgData name="" userId="" providerId="" clId="Web-{EB821C72-3A22-5F2B-D029-2B01F7D9BAFD}" dt="2020-07-09T17:13:31.377" v="85" actId="20577"/>
          <ac:spMkLst>
            <pc:docMk/>
            <pc:sldMk cId="1522439258" sldId="269"/>
            <ac:spMk id="4" creationId="{00000000-0000-0000-0000-000000000000}"/>
          </ac:spMkLst>
        </pc:spChg>
      </pc:sldChg>
    </pc:docChg>
  </pc:docChgLst>
  <pc:docChgLst>
    <pc:chgData clId="Web-{1A1554E6-727D-2D05-47E9-59DDDAECEBF7}"/>
    <pc:docChg chg="modSld">
      <pc:chgData name="" userId="" providerId="" clId="Web-{1A1554E6-727D-2D05-47E9-59DDDAECEBF7}" dt="2020-07-02T14:44:43.629" v="156"/>
      <pc:docMkLst>
        <pc:docMk/>
      </pc:docMkLst>
      <pc:sldChg chg="addCm delCm modNotes">
        <pc:chgData name="" userId="" providerId="" clId="Web-{1A1554E6-727D-2D05-47E9-59DDDAECEBF7}" dt="2020-07-02T14:44:43.629" v="156"/>
        <pc:sldMkLst>
          <pc:docMk/>
          <pc:sldMk cId="1415942620" sldId="257"/>
        </pc:sldMkLst>
      </pc:sldChg>
      <pc:sldChg chg="modSp delCm">
        <pc:chgData name="" userId="" providerId="" clId="Web-{1A1554E6-727D-2D05-47E9-59DDDAECEBF7}" dt="2020-07-02T14:43:45.067" v="149" actId="20577"/>
        <pc:sldMkLst>
          <pc:docMk/>
          <pc:sldMk cId="828425636" sldId="259"/>
        </pc:sldMkLst>
        <pc:spChg chg="mod">
          <ac:chgData name="" userId="" providerId="" clId="Web-{1A1554E6-727D-2D05-47E9-59DDDAECEBF7}" dt="2020-07-02T14:43:45.067" v="149" actId="20577"/>
          <ac:spMkLst>
            <pc:docMk/>
            <pc:sldMk cId="828425636" sldId="259"/>
            <ac:spMk id="2" creationId="{00000000-0000-0000-0000-000000000000}"/>
          </ac:spMkLst>
        </pc:spChg>
      </pc:sldChg>
      <pc:sldChg chg="delCm modNotes">
        <pc:chgData name="" userId="" providerId="" clId="Web-{1A1554E6-727D-2D05-47E9-59DDDAECEBF7}" dt="2020-07-02T14:44:38.895" v="155"/>
        <pc:sldMkLst>
          <pc:docMk/>
          <pc:sldMk cId="1109110431" sldId="261"/>
        </pc:sldMkLst>
      </pc:sldChg>
      <pc:sldChg chg="delCm">
        <pc:chgData name="" userId="" providerId="" clId="Web-{1A1554E6-727D-2D05-47E9-59DDDAECEBF7}" dt="2020-07-02T14:32:41.251" v="0"/>
        <pc:sldMkLst>
          <pc:docMk/>
          <pc:sldMk cId="2288489481" sldId="264"/>
        </pc:sldMkLst>
      </pc:sldChg>
    </pc:docChg>
  </pc:docChgLst>
  <pc:docChgLst>
    <pc:chgData clId="Web-{47BE1385-C378-172D-6DBB-983963AF2459}"/>
    <pc:docChg chg="modSld">
      <pc:chgData name="" userId="" providerId="" clId="Web-{47BE1385-C378-172D-6DBB-983963AF2459}" dt="2020-10-06T19:51:02.126" v="115"/>
      <pc:docMkLst>
        <pc:docMk/>
      </pc:docMkLst>
      <pc:sldChg chg="modSp addCm">
        <pc:chgData name="" userId="" providerId="" clId="Web-{47BE1385-C378-172D-6DBB-983963AF2459}" dt="2020-10-06T19:51:02.126" v="115"/>
        <pc:sldMkLst>
          <pc:docMk/>
          <pc:sldMk cId="89913449" sldId="345"/>
        </pc:sldMkLst>
        <pc:spChg chg="mod">
          <ac:chgData name="" userId="" providerId="" clId="Web-{47BE1385-C378-172D-6DBB-983963AF2459}" dt="2020-10-06T19:50:24.048" v="114" actId="20577"/>
          <ac:spMkLst>
            <pc:docMk/>
            <pc:sldMk cId="89913449" sldId="345"/>
            <ac:spMk id="3" creationId="{368F4C4A-77D1-4A4A-9864-4D689DD7EE39}"/>
          </ac:spMkLst>
        </pc:spChg>
      </pc:sldChg>
    </pc:docChg>
  </pc:docChgLst>
  <pc:docChgLst>
    <pc:chgData clId="Web-{02E5C5E5-B506-0267-3C47-13BB24BC2168}"/>
    <pc:docChg chg="addSld delSld modSld sldOrd">
      <pc:chgData name="" userId="" providerId="" clId="Web-{02E5C5E5-B506-0267-3C47-13BB24BC2168}" dt="2020-10-07T02:42:33.935" v="492" actId="20577"/>
      <pc:docMkLst>
        <pc:docMk/>
      </pc:docMkLst>
      <pc:sldChg chg="modNotes">
        <pc:chgData name="" userId="" providerId="" clId="Web-{02E5C5E5-B506-0267-3C47-13BB24BC2168}" dt="2020-10-07T02:11:29.488" v="188"/>
        <pc:sldMkLst>
          <pc:docMk/>
          <pc:sldMk cId="1434404069" sldId="271"/>
        </pc:sldMkLst>
      </pc:sldChg>
      <pc:sldChg chg="del">
        <pc:chgData name="" userId="" providerId="" clId="Web-{02E5C5E5-B506-0267-3C47-13BB24BC2168}" dt="2020-10-07T02:42:25.481" v="487"/>
        <pc:sldMkLst>
          <pc:docMk/>
          <pc:sldMk cId="689092349" sldId="273"/>
        </pc:sldMkLst>
      </pc:sldChg>
      <pc:sldChg chg="modNotes">
        <pc:chgData name="" userId="" providerId="" clId="Web-{02E5C5E5-B506-0267-3C47-13BB24BC2168}" dt="2020-10-07T02:11:37.879" v="193"/>
        <pc:sldMkLst>
          <pc:docMk/>
          <pc:sldMk cId="753943294" sldId="293"/>
        </pc:sldMkLst>
      </pc:sldChg>
      <pc:sldChg chg="modSp modNotes">
        <pc:chgData name="" userId="" providerId="" clId="Web-{02E5C5E5-B506-0267-3C47-13BB24BC2168}" dt="2020-10-07T02:11:48.942" v="198" actId="20577"/>
        <pc:sldMkLst>
          <pc:docMk/>
          <pc:sldMk cId="3208061069" sldId="294"/>
        </pc:sldMkLst>
        <pc:spChg chg="mod">
          <ac:chgData name="" userId="" providerId="" clId="Web-{02E5C5E5-B506-0267-3C47-13BB24BC2168}" dt="2020-10-07T02:11:48.942" v="198" actId="20577"/>
          <ac:spMkLst>
            <pc:docMk/>
            <pc:sldMk cId="3208061069" sldId="294"/>
            <ac:spMk id="4" creationId="{00000000-0000-0000-0000-000000000000}"/>
          </ac:spMkLst>
        </pc:spChg>
      </pc:sldChg>
      <pc:sldChg chg="del">
        <pc:chgData name="" userId="" providerId="" clId="Web-{02E5C5E5-B506-0267-3C47-13BB24BC2168}" dt="2020-10-07T02:11:00.501" v="183"/>
        <pc:sldMkLst>
          <pc:docMk/>
          <pc:sldMk cId="1382127183" sldId="297"/>
        </pc:sldMkLst>
      </pc:sldChg>
      <pc:sldChg chg="modNotes">
        <pc:chgData name="" userId="" providerId="" clId="Web-{02E5C5E5-B506-0267-3C47-13BB24BC2168}" dt="2020-10-07T02:13:05.370" v="227"/>
        <pc:sldMkLst>
          <pc:docMk/>
          <pc:sldMk cId="4193211888" sldId="298"/>
        </pc:sldMkLst>
      </pc:sldChg>
      <pc:sldChg chg="modSp modNotes">
        <pc:chgData name="" userId="" providerId="" clId="Web-{02E5C5E5-B506-0267-3C47-13BB24BC2168}" dt="2020-10-07T02:16:19.885" v="295" actId="20577"/>
        <pc:sldMkLst>
          <pc:docMk/>
          <pc:sldMk cId="761498138" sldId="299"/>
        </pc:sldMkLst>
        <pc:spChg chg="mod">
          <ac:chgData name="" userId="" providerId="" clId="Web-{02E5C5E5-B506-0267-3C47-13BB24BC2168}" dt="2020-10-07T02:16:19.885" v="295" actId="20577"/>
          <ac:spMkLst>
            <pc:docMk/>
            <pc:sldMk cId="761498138" sldId="299"/>
            <ac:spMk id="9" creationId="{00000000-0000-0000-0000-000000000000}"/>
          </ac:spMkLst>
        </pc:spChg>
      </pc:sldChg>
      <pc:sldChg chg="modSp modNotes">
        <pc:chgData name="" userId="" providerId="" clId="Web-{02E5C5E5-B506-0267-3C47-13BB24BC2168}" dt="2020-10-07T02:15:01.395" v="278" actId="20577"/>
        <pc:sldMkLst>
          <pc:docMk/>
          <pc:sldMk cId="3041582820" sldId="300"/>
        </pc:sldMkLst>
        <pc:spChg chg="mod">
          <ac:chgData name="" userId="" providerId="" clId="Web-{02E5C5E5-B506-0267-3C47-13BB24BC2168}" dt="2020-10-07T02:15:01.395" v="278" actId="20577"/>
          <ac:spMkLst>
            <pc:docMk/>
            <pc:sldMk cId="3041582820" sldId="300"/>
            <ac:spMk id="9" creationId="{00000000-0000-0000-0000-000000000000}"/>
          </ac:spMkLst>
        </pc:spChg>
      </pc:sldChg>
      <pc:sldChg chg="modNotes">
        <pc:chgData name="" userId="" providerId="" clId="Web-{02E5C5E5-B506-0267-3C47-13BB24BC2168}" dt="2020-10-07T02:13:21.590" v="234"/>
        <pc:sldMkLst>
          <pc:docMk/>
          <pc:sldMk cId="1078852202" sldId="301"/>
        </pc:sldMkLst>
      </pc:sldChg>
      <pc:sldChg chg="del">
        <pc:chgData name="" userId="" providerId="" clId="Web-{02E5C5E5-B506-0267-3C47-13BB24BC2168}" dt="2020-10-07T02:16:25.464" v="297"/>
        <pc:sldMkLst>
          <pc:docMk/>
          <pc:sldMk cId="2941049017" sldId="302"/>
        </pc:sldMkLst>
      </pc:sldChg>
      <pc:sldChg chg="del modNotes">
        <pc:chgData name="" userId="" providerId="" clId="Web-{02E5C5E5-B506-0267-3C47-13BB24BC2168}" dt="2020-10-07T02:42:08.824" v="480"/>
        <pc:sldMkLst>
          <pc:docMk/>
          <pc:sldMk cId="1525878222" sldId="303"/>
        </pc:sldMkLst>
      </pc:sldChg>
      <pc:sldChg chg="modNotes">
        <pc:chgData name="" userId="" providerId="" clId="Web-{02E5C5E5-B506-0267-3C47-13BB24BC2168}" dt="2020-10-07T02:07:21.734" v="104"/>
        <pc:sldMkLst>
          <pc:docMk/>
          <pc:sldMk cId="2595408761" sldId="304"/>
        </pc:sldMkLst>
      </pc:sldChg>
      <pc:sldChg chg="modNotes">
        <pc:chgData name="" userId="" providerId="" clId="Web-{02E5C5E5-B506-0267-3C47-13BB24BC2168}" dt="2020-10-07T02:07:25.469" v="105"/>
        <pc:sldMkLst>
          <pc:docMk/>
          <pc:sldMk cId="3747371175" sldId="305"/>
        </pc:sldMkLst>
      </pc:sldChg>
      <pc:sldChg chg="del">
        <pc:chgData name="" userId="" providerId="" clId="Web-{02E5C5E5-B506-0267-3C47-13BB24BC2168}" dt="2020-10-07T02:08:05.222" v="112"/>
        <pc:sldMkLst>
          <pc:docMk/>
          <pc:sldMk cId="704812131" sldId="306"/>
        </pc:sldMkLst>
      </pc:sldChg>
      <pc:sldChg chg="delSp modSp modNotes">
        <pc:chgData name="" userId="" providerId="" clId="Web-{02E5C5E5-B506-0267-3C47-13BB24BC2168}" dt="2020-10-07T02:08:40.318" v="115" actId="20577"/>
        <pc:sldMkLst>
          <pc:docMk/>
          <pc:sldMk cId="1482555886" sldId="308"/>
        </pc:sldMkLst>
        <pc:spChg chg="mod">
          <ac:chgData name="" userId="" providerId="" clId="Web-{02E5C5E5-B506-0267-3C47-13BB24BC2168}" dt="2020-10-07T02:08:40.318" v="115" actId="20577"/>
          <ac:spMkLst>
            <pc:docMk/>
            <pc:sldMk cId="1482555886" sldId="308"/>
            <ac:spMk id="4" creationId="{00000000-0000-0000-0000-000000000000}"/>
          </ac:spMkLst>
        </pc:spChg>
        <pc:spChg chg="del">
          <ac:chgData name="" userId="" providerId="" clId="Web-{02E5C5E5-B506-0267-3C47-13BB24BC2168}" dt="2020-10-07T02:07:40.611" v="109"/>
          <ac:spMkLst>
            <pc:docMk/>
            <pc:sldMk cId="1482555886" sldId="308"/>
            <ac:spMk id="9" creationId="{00000000-0000-0000-0000-000000000000}"/>
          </ac:spMkLst>
        </pc:spChg>
        <pc:graphicFrameChg chg="modGraphic">
          <ac:chgData name="" userId="" providerId="" clId="Web-{02E5C5E5-B506-0267-3C47-13BB24BC2168}" dt="2020-10-07T02:07:38.986" v="108"/>
          <ac:graphicFrameMkLst>
            <pc:docMk/>
            <pc:sldMk cId="1482555886" sldId="308"/>
            <ac:graphicFrameMk id="3" creationId="{00000000-0000-0000-0000-000000000000}"/>
          </ac:graphicFrameMkLst>
        </pc:graphicFrameChg>
      </pc:sldChg>
      <pc:sldChg chg="modSp">
        <pc:chgData name="" userId="" providerId="" clId="Web-{02E5C5E5-B506-0267-3C47-13BB24BC2168}" dt="2020-10-07T02:09:47.074" v="138" actId="1076"/>
        <pc:sldMkLst>
          <pc:docMk/>
          <pc:sldMk cId="3452278712" sldId="309"/>
        </pc:sldMkLst>
        <pc:spChg chg="mod">
          <ac:chgData name="" userId="" providerId="" clId="Web-{02E5C5E5-B506-0267-3C47-13BB24BC2168}" dt="2020-10-07T02:09:47.074" v="138" actId="1076"/>
          <ac:spMkLst>
            <pc:docMk/>
            <pc:sldMk cId="3452278712" sldId="309"/>
            <ac:spMk id="5" creationId="{00000000-0000-0000-0000-000000000000}"/>
          </ac:spMkLst>
        </pc:spChg>
      </pc:sldChg>
      <pc:sldChg chg="del">
        <pc:chgData name="" userId="" providerId="" clId="Web-{02E5C5E5-B506-0267-3C47-13BB24BC2168}" dt="2020-10-07T02:08:46.991" v="117"/>
        <pc:sldMkLst>
          <pc:docMk/>
          <pc:sldMk cId="2710647069" sldId="310"/>
        </pc:sldMkLst>
      </pc:sldChg>
      <pc:sldChg chg="modSp modNotes">
        <pc:chgData name="" userId="" providerId="" clId="Web-{02E5C5E5-B506-0267-3C47-13BB24BC2168}" dt="2020-10-07T02:20:06.887" v="310" actId="20577"/>
        <pc:sldMkLst>
          <pc:docMk/>
          <pc:sldMk cId="4125378618" sldId="312"/>
        </pc:sldMkLst>
        <pc:spChg chg="mod">
          <ac:chgData name="" userId="" providerId="" clId="Web-{02E5C5E5-B506-0267-3C47-13BB24BC2168}" dt="2020-10-07T02:20:06.887" v="310" actId="20577"/>
          <ac:spMkLst>
            <pc:docMk/>
            <pc:sldMk cId="4125378618" sldId="312"/>
            <ac:spMk id="9" creationId="{00000000-0000-0000-0000-000000000000}"/>
          </ac:spMkLst>
        </pc:spChg>
      </pc:sldChg>
      <pc:sldChg chg="modSp modNotes">
        <pc:chgData name="" userId="" providerId="" clId="Web-{02E5C5E5-B506-0267-3C47-13BB24BC2168}" dt="2020-10-07T02:20:00.933" v="304" actId="20577"/>
        <pc:sldMkLst>
          <pc:docMk/>
          <pc:sldMk cId="2129548557" sldId="313"/>
        </pc:sldMkLst>
        <pc:spChg chg="mod">
          <ac:chgData name="" userId="" providerId="" clId="Web-{02E5C5E5-B506-0267-3C47-13BB24BC2168}" dt="2020-10-07T02:20:00.933" v="304" actId="20577"/>
          <ac:spMkLst>
            <pc:docMk/>
            <pc:sldMk cId="2129548557" sldId="313"/>
            <ac:spMk id="9" creationId="{00000000-0000-0000-0000-000000000000}"/>
          </ac:spMkLst>
        </pc:spChg>
      </pc:sldChg>
      <pc:sldChg chg="modNotes">
        <pc:chgData name="" userId="" providerId="" clId="Web-{02E5C5E5-B506-0267-3C47-13BB24BC2168}" dt="2020-10-07T02:10:40.312" v="180"/>
        <pc:sldMkLst>
          <pc:docMk/>
          <pc:sldMk cId="957439487" sldId="314"/>
        </pc:sldMkLst>
      </pc:sldChg>
      <pc:sldChg chg="modSp mod setBg">
        <pc:chgData name="" userId="" providerId="" clId="Web-{02E5C5E5-B506-0267-3C47-13BB24BC2168}" dt="2020-10-07T02:38:51.293" v="469" actId="20577"/>
        <pc:sldMkLst>
          <pc:docMk/>
          <pc:sldMk cId="3927247386" sldId="315"/>
        </pc:sldMkLst>
        <pc:spChg chg="mod">
          <ac:chgData name="" userId="" providerId="" clId="Web-{02E5C5E5-B506-0267-3C47-13BB24BC2168}" dt="2020-10-07T02:38:42.510" v="468"/>
          <ac:spMkLst>
            <pc:docMk/>
            <pc:sldMk cId="3927247386" sldId="315"/>
            <ac:spMk id="2" creationId="{00000000-0000-0000-0000-000000000000}"/>
          </ac:spMkLst>
        </pc:spChg>
        <pc:spChg chg="mod">
          <ac:chgData name="" userId="" providerId="" clId="Web-{02E5C5E5-B506-0267-3C47-13BB24BC2168}" dt="2020-10-07T02:38:51.293" v="469" actId="20577"/>
          <ac:spMkLst>
            <pc:docMk/>
            <pc:sldMk cId="3927247386" sldId="315"/>
            <ac:spMk id="4" creationId="{00000000-0000-0000-0000-000000000000}"/>
          </ac:spMkLst>
        </pc:spChg>
      </pc:sldChg>
      <pc:sldChg chg="addCm">
        <pc:chgData name="" userId="" providerId="" clId="Web-{02E5C5E5-B506-0267-3C47-13BB24BC2168}" dt="2020-10-07T02:00:59.986" v="4"/>
        <pc:sldMkLst>
          <pc:docMk/>
          <pc:sldMk cId="586441997" sldId="320"/>
        </pc:sldMkLst>
      </pc:sldChg>
      <pc:sldChg chg="modSp">
        <pc:chgData name="" userId="" providerId="" clId="Web-{02E5C5E5-B506-0267-3C47-13BB24BC2168}" dt="2020-10-07T02:09:19.400" v="120" actId="1076"/>
        <pc:sldMkLst>
          <pc:docMk/>
          <pc:sldMk cId="164543047" sldId="321"/>
        </pc:sldMkLst>
        <pc:spChg chg="mod">
          <ac:chgData name="" userId="" providerId="" clId="Web-{02E5C5E5-B506-0267-3C47-13BB24BC2168}" dt="2020-10-07T02:09:19.400" v="120" actId="1076"/>
          <ac:spMkLst>
            <pc:docMk/>
            <pc:sldMk cId="164543047" sldId="321"/>
            <ac:spMk id="5" creationId="{00000000-0000-0000-0000-000000000000}"/>
          </ac:spMkLst>
        </pc:spChg>
      </pc:sldChg>
      <pc:sldChg chg="modNotes">
        <pc:chgData name="" userId="" providerId="" clId="Web-{02E5C5E5-B506-0267-3C47-13BB24BC2168}" dt="2020-10-07T02:01:27.629" v="15"/>
        <pc:sldMkLst>
          <pc:docMk/>
          <pc:sldMk cId="2867907869" sldId="322"/>
        </pc:sldMkLst>
      </pc:sldChg>
      <pc:sldChg chg="modNotes">
        <pc:chgData name="" userId="" providerId="" clId="Web-{02E5C5E5-B506-0267-3C47-13BB24BC2168}" dt="2020-10-07T02:01:37.098" v="17"/>
        <pc:sldMkLst>
          <pc:docMk/>
          <pc:sldMk cId="4127664071" sldId="323"/>
        </pc:sldMkLst>
      </pc:sldChg>
      <pc:sldChg chg="modNotes">
        <pc:chgData name="" userId="" providerId="" clId="Web-{02E5C5E5-B506-0267-3C47-13BB24BC2168}" dt="2020-10-07T02:01:44.583" v="21"/>
        <pc:sldMkLst>
          <pc:docMk/>
          <pc:sldMk cId="973612065" sldId="324"/>
        </pc:sldMkLst>
      </pc:sldChg>
      <pc:sldChg chg="modNotes">
        <pc:chgData name="" userId="" providerId="" clId="Web-{02E5C5E5-B506-0267-3C47-13BB24BC2168}" dt="2020-10-07T02:01:40.239" v="19"/>
        <pc:sldMkLst>
          <pc:docMk/>
          <pc:sldMk cId="1030171026" sldId="325"/>
        </pc:sldMkLst>
      </pc:sldChg>
      <pc:sldChg chg="del modNotes">
        <pc:chgData name="" userId="" providerId="" clId="Web-{02E5C5E5-B506-0267-3C47-13BB24BC2168}" dt="2020-10-07T02:41:43.087" v="473"/>
        <pc:sldMkLst>
          <pc:docMk/>
          <pc:sldMk cId="2874160516" sldId="327"/>
        </pc:sldMkLst>
      </pc:sldChg>
      <pc:sldChg chg="modNotes">
        <pc:chgData name="" userId="" providerId="" clId="Web-{02E5C5E5-B506-0267-3C47-13BB24BC2168}" dt="2020-10-07T02:01:57.569" v="22"/>
        <pc:sldMkLst>
          <pc:docMk/>
          <pc:sldMk cId="3269363359" sldId="328"/>
        </pc:sldMkLst>
      </pc:sldChg>
      <pc:sldChg chg="del">
        <pc:chgData name="" userId="" providerId="" clId="Web-{02E5C5E5-B506-0267-3C47-13BB24BC2168}" dt="2020-10-07T02:02:32.899" v="27"/>
        <pc:sldMkLst>
          <pc:docMk/>
          <pc:sldMk cId="1472229270" sldId="330"/>
        </pc:sldMkLst>
      </pc:sldChg>
      <pc:sldChg chg="del">
        <pc:chgData name="" userId="" providerId="" clId="Web-{02E5C5E5-B506-0267-3C47-13BB24BC2168}" dt="2020-10-07T02:02:53.260" v="28"/>
        <pc:sldMkLst>
          <pc:docMk/>
          <pc:sldMk cId="3350918806" sldId="331"/>
        </pc:sldMkLst>
      </pc:sldChg>
      <pc:sldChg chg="delSp modSp modNotes">
        <pc:chgData name="" userId="" providerId="" clId="Web-{02E5C5E5-B506-0267-3C47-13BB24BC2168}" dt="2020-10-07T02:26:58.809" v="368"/>
        <pc:sldMkLst>
          <pc:docMk/>
          <pc:sldMk cId="2185332315" sldId="332"/>
        </pc:sldMkLst>
        <pc:spChg chg="mod">
          <ac:chgData name="" userId="" providerId="" clId="Web-{02E5C5E5-B506-0267-3C47-13BB24BC2168}" dt="2020-10-07T02:04:23.877" v="55" actId="20577"/>
          <ac:spMkLst>
            <pc:docMk/>
            <pc:sldMk cId="2185332315" sldId="332"/>
            <ac:spMk id="4" creationId="{00000000-0000-0000-0000-000000000000}"/>
          </ac:spMkLst>
        </pc:spChg>
        <pc:spChg chg="del">
          <ac:chgData name="" userId="" providerId="" clId="Web-{02E5C5E5-B506-0267-3C47-13BB24BC2168}" dt="2020-10-07T02:04:25.799" v="57"/>
          <ac:spMkLst>
            <pc:docMk/>
            <pc:sldMk cId="2185332315" sldId="332"/>
            <ac:spMk id="9" creationId="{00000000-0000-0000-0000-000000000000}"/>
          </ac:spMkLst>
        </pc:spChg>
        <pc:graphicFrameChg chg="mod modGraphic">
          <ac:chgData name="" userId="" providerId="" clId="Web-{02E5C5E5-B506-0267-3C47-13BB24BC2168}" dt="2020-10-07T02:26:58.809" v="368"/>
          <ac:graphicFrameMkLst>
            <pc:docMk/>
            <pc:sldMk cId="2185332315" sldId="332"/>
            <ac:graphicFrameMk id="3" creationId="{00000000-0000-0000-0000-000000000000}"/>
          </ac:graphicFrameMkLst>
        </pc:graphicFrameChg>
      </pc:sldChg>
      <pc:sldChg chg="modSp modNotes">
        <pc:chgData name="" userId="" providerId="" clId="Web-{02E5C5E5-B506-0267-3C47-13BB24BC2168}" dt="2020-10-07T02:09:31.963" v="132" actId="1076"/>
        <pc:sldMkLst>
          <pc:docMk/>
          <pc:sldMk cId="1733464464" sldId="333"/>
        </pc:sldMkLst>
        <pc:spChg chg="mod">
          <ac:chgData name="" userId="" providerId="" clId="Web-{02E5C5E5-B506-0267-3C47-13BB24BC2168}" dt="2020-10-07T02:09:31.963" v="132" actId="1076"/>
          <ac:spMkLst>
            <pc:docMk/>
            <pc:sldMk cId="1733464464" sldId="333"/>
            <ac:spMk id="5" creationId="{00000000-0000-0000-0000-000000000000}"/>
          </ac:spMkLst>
        </pc:spChg>
      </pc:sldChg>
      <pc:sldChg chg="del">
        <pc:chgData name="" userId="" providerId="" clId="Web-{02E5C5E5-B506-0267-3C47-13BB24BC2168}" dt="2020-10-07T02:03:41.842" v="45"/>
        <pc:sldMkLst>
          <pc:docMk/>
          <pc:sldMk cId="329625700" sldId="334"/>
        </pc:sldMkLst>
      </pc:sldChg>
      <pc:sldChg chg="modNotes">
        <pc:chgData name="" userId="" providerId="" clId="Web-{02E5C5E5-B506-0267-3C47-13BB24BC2168}" dt="2020-10-07T02:06:46.216" v="95"/>
        <pc:sldMkLst>
          <pc:docMk/>
          <pc:sldMk cId="886514648" sldId="335"/>
        </pc:sldMkLst>
      </pc:sldChg>
      <pc:sldChg chg="modSp modNotes">
        <pc:chgData name="" userId="" providerId="" clId="Web-{02E5C5E5-B506-0267-3C47-13BB24BC2168}" dt="2020-10-07T02:20:45.859" v="318" actId="20577"/>
        <pc:sldMkLst>
          <pc:docMk/>
          <pc:sldMk cId="2040834809" sldId="336"/>
        </pc:sldMkLst>
        <pc:spChg chg="mod">
          <ac:chgData name="" userId="" providerId="" clId="Web-{02E5C5E5-B506-0267-3C47-13BB24BC2168}" dt="2020-10-07T02:20:45.859" v="318" actId="20577"/>
          <ac:spMkLst>
            <pc:docMk/>
            <pc:sldMk cId="2040834809" sldId="336"/>
            <ac:spMk id="9" creationId="{00000000-0000-0000-0000-000000000000}"/>
          </ac:spMkLst>
        </pc:spChg>
      </pc:sldChg>
      <pc:sldChg chg="modSp modNotes">
        <pc:chgData name="" userId="" providerId="" clId="Web-{02E5C5E5-B506-0267-3C47-13BB24BC2168}" dt="2020-10-07T02:21:00.422" v="327" actId="20577"/>
        <pc:sldMkLst>
          <pc:docMk/>
          <pc:sldMk cId="4270927696" sldId="337"/>
        </pc:sldMkLst>
        <pc:spChg chg="mod">
          <ac:chgData name="" userId="" providerId="" clId="Web-{02E5C5E5-B506-0267-3C47-13BB24BC2168}" dt="2020-10-07T02:21:00.422" v="327" actId="20577"/>
          <ac:spMkLst>
            <pc:docMk/>
            <pc:sldMk cId="4270927696" sldId="337"/>
            <ac:spMk id="9" creationId="{00000000-0000-0000-0000-000000000000}"/>
          </ac:spMkLst>
        </pc:spChg>
      </pc:sldChg>
      <pc:sldChg chg="modNotes">
        <pc:chgData name="" userId="" providerId="" clId="Web-{02E5C5E5-B506-0267-3C47-13BB24BC2168}" dt="2020-10-07T02:04:00.813" v="52"/>
        <pc:sldMkLst>
          <pc:docMk/>
          <pc:sldMk cId="2624618091" sldId="338"/>
        </pc:sldMkLst>
      </pc:sldChg>
      <pc:sldChg chg="delSp modSp modNotes">
        <pc:chgData name="" userId="" providerId="" clId="Web-{02E5C5E5-B506-0267-3C47-13BB24BC2168}" dt="2020-10-07T02:30:55.562" v="410"/>
        <pc:sldMkLst>
          <pc:docMk/>
          <pc:sldMk cId="129635140" sldId="339"/>
        </pc:sldMkLst>
        <pc:spChg chg="mod">
          <ac:chgData name="" userId="" providerId="" clId="Web-{02E5C5E5-B506-0267-3C47-13BB24BC2168}" dt="2020-10-07T02:04:43.691" v="63" actId="20577"/>
          <ac:spMkLst>
            <pc:docMk/>
            <pc:sldMk cId="129635140" sldId="339"/>
            <ac:spMk id="4" creationId="{00000000-0000-0000-0000-000000000000}"/>
          </ac:spMkLst>
        </pc:spChg>
        <pc:spChg chg="del">
          <ac:chgData name="" userId="" providerId="" clId="Web-{02E5C5E5-B506-0267-3C47-13BB24BC2168}" dt="2020-10-07T02:04:45.488" v="65"/>
          <ac:spMkLst>
            <pc:docMk/>
            <pc:sldMk cId="129635140" sldId="339"/>
            <ac:spMk id="9" creationId="{00000000-0000-0000-0000-000000000000}"/>
          </ac:spMkLst>
        </pc:spChg>
        <pc:graphicFrameChg chg="mod modGraphic">
          <ac:chgData name="" userId="" providerId="" clId="Web-{02E5C5E5-B506-0267-3C47-13BB24BC2168}" dt="2020-10-07T02:30:55.562" v="410"/>
          <ac:graphicFrameMkLst>
            <pc:docMk/>
            <pc:sldMk cId="129635140" sldId="339"/>
            <ac:graphicFrameMk id="3" creationId="{00000000-0000-0000-0000-000000000000}"/>
          </ac:graphicFrameMkLst>
        </pc:graphicFrameChg>
      </pc:sldChg>
      <pc:sldChg chg="delSp modSp modNotes">
        <pc:chgData name="" userId="" providerId="" clId="Web-{02E5C5E5-B506-0267-3C47-13BB24BC2168}" dt="2020-10-07T02:32:47.561" v="430"/>
        <pc:sldMkLst>
          <pc:docMk/>
          <pc:sldMk cId="2812410955" sldId="340"/>
        </pc:sldMkLst>
        <pc:spChg chg="mod">
          <ac:chgData name="" userId="" providerId="" clId="Web-{02E5C5E5-B506-0267-3C47-13BB24BC2168}" dt="2020-10-07T02:06:21.089" v="84" actId="20577"/>
          <ac:spMkLst>
            <pc:docMk/>
            <pc:sldMk cId="2812410955" sldId="340"/>
            <ac:spMk id="4" creationId="{00000000-0000-0000-0000-000000000000}"/>
          </ac:spMkLst>
        </pc:spChg>
        <pc:spChg chg="del">
          <ac:chgData name="" userId="" providerId="" clId="Web-{02E5C5E5-B506-0267-3C47-13BB24BC2168}" dt="2020-10-07T02:05:07.865" v="71"/>
          <ac:spMkLst>
            <pc:docMk/>
            <pc:sldMk cId="2812410955" sldId="340"/>
            <ac:spMk id="9" creationId="{00000000-0000-0000-0000-000000000000}"/>
          </ac:spMkLst>
        </pc:spChg>
        <pc:graphicFrameChg chg="mod modGraphic">
          <ac:chgData name="" userId="" providerId="" clId="Web-{02E5C5E5-B506-0267-3C47-13BB24BC2168}" dt="2020-10-07T02:32:47.561" v="430"/>
          <ac:graphicFrameMkLst>
            <pc:docMk/>
            <pc:sldMk cId="2812410955" sldId="340"/>
            <ac:graphicFrameMk id="3" creationId="{00000000-0000-0000-0000-000000000000}"/>
          </ac:graphicFrameMkLst>
        </pc:graphicFrameChg>
      </pc:sldChg>
      <pc:sldChg chg="delSp modSp modNotes">
        <pc:chgData name="" userId="" providerId="" clId="Web-{02E5C5E5-B506-0267-3C47-13BB24BC2168}" dt="2020-10-07T02:33:47.691" v="438"/>
        <pc:sldMkLst>
          <pc:docMk/>
          <pc:sldMk cId="819142458" sldId="341"/>
        </pc:sldMkLst>
        <pc:spChg chg="mod">
          <ac:chgData name="" userId="" providerId="" clId="Web-{02E5C5E5-B506-0267-3C47-13BB24BC2168}" dt="2020-10-07T02:06:25.402" v="88" actId="20577"/>
          <ac:spMkLst>
            <pc:docMk/>
            <pc:sldMk cId="819142458" sldId="341"/>
            <ac:spMk id="4" creationId="{00000000-0000-0000-0000-000000000000}"/>
          </ac:spMkLst>
        </pc:spChg>
        <pc:spChg chg="del mod">
          <ac:chgData name="" userId="" providerId="" clId="Web-{02E5C5E5-B506-0267-3C47-13BB24BC2168}" dt="2020-10-07T02:05:15.100" v="74"/>
          <ac:spMkLst>
            <pc:docMk/>
            <pc:sldMk cId="819142458" sldId="341"/>
            <ac:spMk id="9" creationId="{00000000-0000-0000-0000-000000000000}"/>
          </ac:spMkLst>
        </pc:spChg>
        <pc:graphicFrameChg chg="mod modGraphic">
          <ac:chgData name="" userId="" providerId="" clId="Web-{02E5C5E5-B506-0267-3C47-13BB24BC2168}" dt="2020-10-07T02:33:47.691" v="438"/>
          <ac:graphicFrameMkLst>
            <pc:docMk/>
            <pc:sldMk cId="819142458" sldId="341"/>
            <ac:graphicFrameMk id="3" creationId="{00000000-0000-0000-0000-000000000000}"/>
          </ac:graphicFrameMkLst>
        </pc:graphicFrameChg>
      </pc:sldChg>
      <pc:sldChg chg="del">
        <pc:chgData name="" userId="" providerId="" clId="Web-{02E5C5E5-B506-0267-3C47-13BB24BC2168}" dt="2020-10-07T02:03:41.842" v="44"/>
        <pc:sldMkLst>
          <pc:docMk/>
          <pc:sldMk cId="1392105993" sldId="342"/>
        </pc:sldMkLst>
      </pc:sldChg>
      <pc:sldChg chg="del">
        <pc:chgData name="" userId="" providerId="" clId="Web-{02E5C5E5-B506-0267-3C47-13BB24BC2168}" dt="2020-10-07T02:03:41.842" v="43"/>
        <pc:sldMkLst>
          <pc:docMk/>
          <pc:sldMk cId="2661200741" sldId="343"/>
        </pc:sldMkLst>
      </pc:sldChg>
      <pc:sldChg chg="del">
        <pc:chgData name="" userId="" providerId="" clId="Web-{02E5C5E5-B506-0267-3C47-13BB24BC2168}" dt="2020-10-07T02:03:41.827" v="42"/>
        <pc:sldMkLst>
          <pc:docMk/>
          <pc:sldMk cId="883318620" sldId="344"/>
        </pc:sldMkLst>
      </pc:sldChg>
      <pc:sldChg chg="modNotes">
        <pc:chgData name="" userId="" providerId="" clId="Web-{02E5C5E5-B506-0267-3C47-13BB24BC2168}" dt="2020-10-07T02:13:08.355" v="228"/>
        <pc:sldMkLst>
          <pc:docMk/>
          <pc:sldMk cId="2370115737" sldId="346"/>
        </pc:sldMkLst>
      </pc:sldChg>
      <pc:sldChg chg="modNotes">
        <pc:chgData name="" userId="" providerId="" clId="Web-{02E5C5E5-B506-0267-3C47-13BB24BC2168}" dt="2020-10-07T02:13:13.793" v="229"/>
        <pc:sldMkLst>
          <pc:docMk/>
          <pc:sldMk cId="2634194323" sldId="347"/>
        </pc:sldMkLst>
      </pc:sldChg>
      <pc:sldChg chg="modSp ord">
        <pc:chgData name="" userId="" providerId="" clId="Web-{02E5C5E5-B506-0267-3C47-13BB24BC2168}" dt="2020-10-07T02:15:11.005" v="281"/>
        <pc:sldMkLst>
          <pc:docMk/>
          <pc:sldMk cId="3904284904" sldId="348"/>
        </pc:sldMkLst>
        <pc:spChg chg="mod">
          <ac:chgData name="" userId="" providerId="" clId="Web-{02E5C5E5-B506-0267-3C47-13BB24BC2168}" dt="2020-10-07T02:14:10.735" v="248" actId="20577"/>
          <ac:spMkLst>
            <pc:docMk/>
            <pc:sldMk cId="3904284904" sldId="348"/>
            <ac:spMk id="4" creationId="{00000000-0000-0000-0000-000000000000}"/>
          </ac:spMkLst>
        </pc:spChg>
      </pc:sldChg>
      <pc:sldChg chg="modSp del modNotes">
        <pc:chgData name="" userId="" providerId="" clId="Web-{02E5C5E5-B506-0267-3C47-13BB24BC2168}" dt="2020-10-07T02:16:11.713" v="287"/>
        <pc:sldMkLst>
          <pc:docMk/>
          <pc:sldMk cId="1502785366" sldId="350"/>
        </pc:sldMkLst>
        <pc:spChg chg="mod">
          <ac:chgData name="" userId="" providerId="" clId="Web-{02E5C5E5-B506-0267-3C47-13BB24BC2168}" dt="2020-10-07T02:14:37.190" v="261" actId="20577"/>
          <ac:spMkLst>
            <pc:docMk/>
            <pc:sldMk cId="1502785366" sldId="350"/>
            <ac:spMk id="9" creationId="{00000000-0000-0000-0000-000000000000}"/>
          </ac:spMkLst>
        </pc:spChg>
      </pc:sldChg>
      <pc:sldChg chg="modSp del modNotes">
        <pc:chgData name="" userId="" providerId="" clId="Web-{02E5C5E5-B506-0267-3C47-13BB24BC2168}" dt="2020-10-07T02:16:11.713" v="288"/>
        <pc:sldMkLst>
          <pc:docMk/>
          <pc:sldMk cId="792324913" sldId="351"/>
        </pc:sldMkLst>
        <pc:spChg chg="mod">
          <ac:chgData name="" userId="" providerId="" clId="Web-{02E5C5E5-B506-0267-3C47-13BB24BC2168}" dt="2020-10-07T02:14:43.675" v="270" actId="20577"/>
          <ac:spMkLst>
            <pc:docMk/>
            <pc:sldMk cId="792324913" sldId="351"/>
            <ac:spMk id="9" creationId="{00000000-0000-0000-0000-000000000000}"/>
          </ac:spMkLst>
        </pc:spChg>
      </pc:sldChg>
      <pc:sldChg chg="del modNotes">
        <pc:chgData name="" userId="" providerId="" clId="Web-{02E5C5E5-B506-0267-3C47-13BB24BC2168}" dt="2020-10-07T02:16:05.806" v="286"/>
        <pc:sldMkLst>
          <pc:docMk/>
          <pc:sldMk cId="1014730647" sldId="352"/>
        </pc:sldMkLst>
      </pc:sldChg>
      <pc:sldChg chg="ord modNotes">
        <pc:chgData name="" userId="" providerId="" clId="Web-{02E5C5E5-B506-0267-3C47-13BB24BC2168}" dt="2020-10-07T02:15:11.005" v="280"/>
        <pc:sldMkLst>
          <pc:docMk/>
          <pc:sldMk cId="2027037298" sldId="353"/>
        </pc:sldMkLst>
      </pc:sldChg>
      <pc:sldChg chg="modSp add replId">
        <pc:chgData name="" userId="" providerId="" clId="Web-{02E5C5E5-B506-0267-3C47-13BB24BC2168}" dt="2020-10-07T02:38:00.710" v="466"/>
        <pc:sldMkLst>
          <pc:docMk/>
          <pc:sldMk cId="1251579860" sldId="354"/>
        </pc:sldMkLst>
        <pc:spChg chg="mod">
          <ac:chgData name="" userId="" providerId="" clId="Web-{02E5C5E5-B506-0267-3C47-13BB24BC2168}" dt="2020-10-07T02:01:24.269" v="9" actId="20577"/>
          <ac:spMkLst>
            <pc:docMk/>
            <pc:sldMk cId="1251579860" sldId="354"/>
            <ac:spMk id="4" creationId="{00000000-0000-0000-0000-000000000000}"/>
          </ac:spMkLst>
        </pc:spChg>
        <pc:graphicFrameChg chg="mod modGraphic">
          <ac:chgData name="" userId="" providerId="" clId="Web-{02E5C5E5-B506-0267-3C47-13BB24BC2168}" dt="2020-10-07T02:38:00.710" v="466"/>
          <ac:graphicFrameMkLst>
            <pc:docMk/>
            <pc:sldMk cId="1251579860" sldId="354"/>
            <ac:graphicFrameMk id="3" creationId="{00000000-0000-0000-0000-000000000000}"/>
          </ac:graphicFrameMkLst>
        </pc:graphicFrameChg>
      </pc:sldChg>
      <pc:sldChg chg="new del">
        <pc:chgData name="" userId="" providerId="" clId="Web-{02E5C5E5-B506-0267-3C47-13BB24BC2168}" dt="2020-10-07T01:59:53.653" v="1"/>
        <pc:sldMkLst>
          <pc:docMk/>
          <pc:sldMk cId="1628792080" sldId="354"/>
        </pc:sldMkLst>
      </pc:sldChg>
      <pc:sldChg chg="add ord replId">
        <pc:chgData name="" userId="" providerId="" clId="Web-{02E5C5E5-B506-0267-3C47-13BB24BC2168}" dt="2020-10-07T02:02:23.336" v="24"/>
        <pc:sldMkLst>
          <pc:docMk/>
          <pc:sldMk cId="2966133913" sldId="355"/>
        </pc:sldMkLst>
      </pc:sldChg>
      <pc:sldChg chg="modSp add ord replId modNotes">
        <pc:chgData name="" userId="" providerId="" clId="Web-{02E5C5E5-B506-0267-3C47-13BB24BC2168}" dt="2020-10-07T02:06:35.684" v="90"/>
        <pc:sldMkLst>
          <pc:docMk/>
          <pc:sldMk cId="336360457" sldId="356"/>
        </pc:sldMkLst>
        <pc:spChg chg="mod">
          <ac:chgData name="" userId="" providerId="" clId="Web-{02E5C5E5-B506-0267-3C47-13BB24BC2168}" dt="2020-10-07T02:05:36.132" v="79" actId="20577"/>
          <ac:spMkLst>
            <pc:docMk/>
            <pc:sldMk cId="336360457" sldId="356"/>
            <ac:spMk id="4" creationId="{00000000-0000-0000-0000-000000000000}"/>
          </ac:spMkLst>
        </pc:spChg>
      </pc:sldChg>
      <pc:sldChg chg="add del replId">
        <pc:chgData name="" userId="" providerId="" clId="Web-{02E5C5E5-B506-0267-3C47-13BB24BC2168}" dt="2020-10-07T02:02:28.962" v="26"/>
        <pc:sldMkLst>
          <pc:docMk/>
          <pc:sldMk cId="350858030" sldId="356"/>
        </pc:sldMkLst>
      </pc:sldChg>
      <pc:sldChg chg="add ord replId">
        <pc:chgData name="" userId="" providerId="" clId="Web-{02E5C5E5-B506-0267-3C47-13BB24BC2168}" dt="2020-10-07T02:08:02.347" v="111"/>
        <pc:sldMkLst>
          <pc:docMk/>
          <pc:sldMk cId="3082449537" sldId="357"/>
        </pc:sldMkLst>
      </pc:sldChg>
      <pc:sldChg chg="modSp add ord replId modNotes">
        <pc:chgData name="" userId="" providerId="" clId="Web-{02E5C5E5-B506-0267-3C47-13BB24BC2168}" dt="2020-10-07T02:10:26.467" v="176"/>
        <pc:sldMkLst>
          <pc:docMk/>
          <pc:sldMk cId="962007319" sldId="358"/>
        </pc:sldMkLst>
        <pc:spChg chg="mod">
          <ac:chgData name="" userId="" providerId="" clId="Web-{02E5C5E5-B506-0267-3C47-13BB24BC2168}" dt="2020-10-07T02:10:05.903" v="163" actId="20577"/>
          <ac:spMkLst>
            <pc:docMk/>
            <pc:sldMk cId="962007319" sldId="358"/>
            <ac:spMk id="4" creationId="{00000000-0000-0000-0000-000000000000}"/>
          </ac:spMkLst>
        </pc:spChg>
      </pc:sldChg>
      <pc:sldChg chg="add ord replId modNotes">
        <pc:chgData name="" userId="" providerId="" clId="Web-{02E5C5E5-B506-0267-3C47-13BB24BC2168}" dt="2020-10-07T02:11:34.519" v="192"/>
        <pc:sldMkLst>
          <pc:docMk/>
          <pc:sldMk cId="1458243685" sldId="359"/>
        </pc:sldMkLst>
      </pc:sldChg>
      <pc:sldChg chg="modSp add replId">
        <pc:chgData name="" userId="" providerId="" clId="Web-{02E5C5E5-B506-0267-3C47-13BB24BC2168}" dt="2020-10-07T02:12:04.944" v="204"/>
        <pc:sldMkLst>
          <pc:docMk/>
          <pc:sldMk cId="2265517110" sldId="360"/>
        </pc:sldMkLst>
        <pc:graphicFrameChg chg="mod modGraphic">
          <ac:chgData name="" userId="" providerId="" clId="Web-{02E5C5E5-B506-0267-3C47-13BB24BC2168}" dt="2020-10-07T02:12:04.944" v="204"/>
          <ac:graphicFrameMkLst>
            <pc:docMk/>
            <pc:sldMk cId="2265517110" sldId="360"/>
            <ac:graphicFrameMk id="3" creationId="{00000000-0000-0000-0000-000000000000}"/>
          </ac:graphicFrameMkLst>
        </pc:graphicFrameChg>
      </pc:sldChg>
      <pc:sldChg chg="modSp add replId">
        <pc:chgData name="" userId="" providerId="" clId="Web-{02E5C5E5-B506-0267-3C47-13BB24BC2168}" dt="2020-10-07T02:12:20.023" v="211"/>
        <pc:sldMkLst>
          <pc:docMk/>
          <pc:sldMk cId="3792736046" sldId="361"/>
        </pc:sldMkLst>
        <pc:graphicFrameChg chg="mod modGraphic">
          <ac:chgData name="" userId="" providerId="" clId="Web-{02E5C5E5-B506-0267-3C47-13BB24BC2168}" dt="2020-10-07T02:12:20.023" v="211"/>
          <ac:graphicFrameMkLst>
            <pc:docMk/>
            <pc:sldMk cId="3792736046" sldId="361"/>
            <ac:graphicFrameMk id="3" creationId="{00000000-0000-0000-0000-000000000000}"/>
          </ac:graphicFrameMkLst>
        </pc:graphicFrameChg>
      </pc:sldChg>
      <pc:sldChg chg="modSp add replId">
        <pc:chgData name="" userId="" providerId="" clId="Web-{02E5C5E5-B506-0267-3C47-13BB24BC2168}" dt="2020-10-07T02:12:36.884" v="218"/>
        <pc:sldMkLst>
          <pc:docMk/>
          <pc:sldMk cId="2705579260" sldId="362"/>
        </pc:sldMkLst>
        <pc:graphicFrameChg chg="mod modGraphic">
          <ac:chgData name="" userId="" providerId="" clId="Web-{02E5C5E5-B506-0267-3C47-13BB24BC2168}" dt="2020-10-07T02:12:36.884" v="218"/>
          <ac:graphicFrameMkLst>
            <pc:docMk/>
            <pc:sldMk cId="2705579260" sldId="362"/>
            <ac:graphicFrameMk id="3" creationId="{00000000-0000-0000-0000-000000000000}"/>
          </ac:graphicFrameMkLst>
        </pc:graphicFrameChg>
      </pc:sldChg>
      <pc:sldChg chg="add ord replId">
        <pc:chgData name="" userId="" providerId="" clId="Web-{02E5C5E5-B506-0267-3C47-13BB24BC2168}" dt="2020-10-07T02:15:50.164" v="283"/>
        <pc:sldMkLst>
          <pc:docMk/>
          <pc:sldMk cId="581220183" sldId="363"/>
        </pc:sldMkLst>
      </pc:sldChg>
      <pc:sldChg chg="add ord replId">
        <pc:chgData name="" userId="" providerId="" clId="Web-{02E5C5E5-B506-0267-3C47-13BB24BC2168}" dt="2020-10-07T02:15:57.696" v="285"/>
        <pc:sldMkLst>
          <pc:docMk/>
          <pc:sldMk cId="4204928585" sldId="364"/>
        </pc:sldMkLst>
      </pc:sldChg>
      <pc:sldChg chg="modSp add ord replId">
        <pc:chgData name="" userId="" providerId="" clId="Web-{02E5C5E5-B506-0267-3C47-13BB24BC2168}" dt="2020-10-07T02:41:49.557" v="477" actId="20577"/>
        <pc:sldMkLst>
          <pc:docMk/>
          <pc:sldMk cId="664688248" sldId="365"/>
        </pc:sldMkLst>
        <pc:spChg chg="mod">
          <ac:chgData name="" userId="" providerId="" clId="Web-{02E5C5E5-B506-0267-3C47-13BB24BC2168}" dt="2020-10-07T02:41:49.557" v="477" actId="20577"/>
          <ac:spMkLst>
            <pc:docMk/>
            <pc:sldMk cId="664688248" sldId="365"/>
            <ac:spMk id="4" creationId="{00000000-0000-0000-0000-000000000000}"/>
          </ac:spMkLst>
        </pc:spChg>
      </pc:sldChg>
      <pc:sldChg chg="add del replId">
        <pc:chgData name="" userId="" providerId="" clId="Web-{02E5C5E5-B506-0267-3C47-13BB24BC2168}" dt="2020-10-07T02:31:06.860" v="411"/>
        <pc:sldMkLst>
          <pc:docMk/>
          <pc:sldMk cId="2805981562" sldId="365"/>
        </pc:sldMkLst>
      </pc:sldChg>
      <pc:sldChg chg="modSp add replId">
        <pc:chgData name="" userId="" providerId="" clId="Web-{02E5C5E5-B506-0267-3C47-13BB24BC2168}" dt="2020-10-07T02:42:15.981" v="484" actId="20577"/>
        <pc:sldMkLst>
          <pc:docMk/>
          <pc:sldMk cId="1546898324" sldId="366"/>
        </pc:sldMkLst>
        <pc:spChg chg="mod">
          <ac:chgData name="" userId="" providerId="" clId="Web-{02E5C5E5-B506-0267-3C47-13BB24BC2168}" dt="2020-10-07T02:42:15.981" v="484" actId="20577"/>
          <ac:spMkLst>
            <pc:docMk/>
            <pc:sldMk cId="1546898324" sldId="366"/>
            <ac:spMk id="4" creationId="{00000000-0000-0000-0000-000000000000}"/>
          </ac:spMkLst>
        </pc:spChg>
      </pc:sldChg>
      <pc:sldChg chg="modSp add replId">
        <pc:chgData name="" userId="" providerId="" clId="Web-{02E5C5E5-B506-0267-3C47-13BB24BC2168}" dt="2020-10-07T02:42:33.076" v="491" actId="20577"/>
        <pc:sldMkLst>
          <pc:docMk/>
          <pc:sldMk cId="3205961801" sldId="367"/>
        </pc:sldMkLst>
        <pc:spChg chg="mod">
          <ac:chgData name="" userId="" providerId="" clId="Web-{02E5C5E5-B506-0267-3C47-13BB24BC2168}" dt="2020-10-07T02:42:33.076" v="491" actId="20577"/>
          <ac:spMkLst>
            <pc:docMk/>
            <pc:sldMk cId="3205961801" sldId="367"/>
            <ac:spMk id="4" creationId="{00000000-0000-0000-0000-000000000000}"/>
          </ac:spMkLst>
        </pc:spChg>
      </pc:sldChg>
    </pc:docChg>
  </pc:docChgLst>
  <pc:docChgLst>
    <pc:chgData clId="Web-{644F6FA9-B038-4E4A-9288-50E9D723886E}"/>
    <pc:docChg chg="modSld">
      <pc:chgData name="" userId="" providerId="" clId="Web-{644F6FA9-B038-4E4A-9288-50E9D723886E}" dt="2020-10-07T16:29:03.420" v="232"/>
      <pc:docMkLst>
        <pc:docMk/>
      </pc:docMkLst>
      <pc:sldChg chg="modSp delCm">
        <pc:chgData name="" userId="" providerId="" clId="Web-{644F6FA9-B038-4E4A-9288-50E9D723886E}" dt="2020-10-07T16:23:42.448" v="108"/>
        <pc:sldMkLst>
          <pc:docMk/>
          <pc:sldMk cId="586441997" sldId="320"/>
        </pc:sldMkLst>
        <pc:graphicFrameChg chg="mod modGraphic">
          <ac:chgData name="" userId="" providerId="" clId="Web-{644F6FA9-B038-4E4A-9288-50E9D723886E}" dt="2020-10-07T16:23:42.448" v="108"/>
          <ac:graphicFrameMkLst>
            <pc:docMk/>
            <pc:sldMk cId="586441997" sldId="320"/>
            <ac:graphicFrameMk id="3" creationId="{00000000-0000-0000-0000-000000000000}"/>
          </ac:graphicFrameMkLst>
        </pc:graphicFrameChg>
      </pc:sldChg>
      <pc:sldChg chg="modSp">
        <pc:chgData name="" userId="" providerId="" clId="Web-{644F6FA9-B038-4E4A-9288-50E9D723886E}" dt="2020-10-07T16:29:03.420" v="232"/>
        <pc:sldMkLst>
          <pc:docMk/>
          <pc:sldMk cId="1251579860" sldId="354"/>
        </pc:sldMkLst>
        <pc:graphicFrameChg chg="mod modGraphic">
          <ac:chgData name="" userId="" providerId="" clId="Web-{644F6FA9-B038-4E4A-9288-50E9D723886E}" dt="2020-10-07T16:29:03.420" v="232"/>
          <ac:graphicFrameMkLst>
            <pc:docMk/>
            <pc:sldMk cId="1251579860" sldId="354"/>
            <ac:graphicFrameMk id="3" creationId="{00000000-0000-0000-0000-000000000000}"/>
          </ac:graphicFrameMkLst>
        </pc:graphicFrameChg>
      </pc:sldChg>
    </pc:docChg>
  </pc:docChgLst>
  <pc:docChgLst>
    <pc:chgData clId="Web-{11BAD87B-5B8A-EC75-2877-9B92C6B2D5DD}"/>
    <pc:docChg chg="modSld">
      <pc:chgData name="" userId="" providerId="" clId="Web-{11BAD87B-5B8A-EC75-2877-9B92C6B2D5DD}" dt="2020-10-08T23:53:31.507" v="57"/>
      <pc:docMkLst>
        <pc:docMk/>
      </pc:docMkLst>
      <pc:sldChg chg="modSp">
        <pc:chgData name="" userId="" providerId="" clId="Web-{11BAD87B-5B8A-EC75-2877-9B92C6B2D5DD}" dt="2020-10-08T23:53:31.507" v="57"/>
        <pc:sldMkLst>
          <pc:docMk/>
          <pc:sldMk cId="1482555886" sldId="308"/>
        </pc:sldMkLst>
        <pc:graphicFrameChg chg="modGraphic">
          <ac:chgData name="" userId="" providerId="" clId="Web-{11BAD87B-5B8A-EC75-2877-9B92C6B2D5DD}" dt="2020-10-08T23:53:31.507" v="57"/>
          <ac:graphicFrameMkLst>
            <pc:docMk/>
            <pc:sldMk cId="1482555886" sldId="308"/>
            <ac:graphicFrameMk id="3" creationId="{00000000-0000-0000-0000-000000000000}"/>
          </ac:graphicFrameMkLst>
        </pc:graphicFrameChg>
      </pc:sldChg>
      <pc:sldChg chg="modSp">
        <pc:chgData name="" userId="" providerId="" clId="Web-{11BAD87B-5B8A-EC75-2877-9B92C6B2D5DD}" dt="2020-10-08T23:52:17.907" v="49" actId="1076"/>
        <pc:sldMkLst>
          <pc:docMk/>
          <pc:sldMk cId="2185332315" sldId="332"/>
        </pc:sldMkLst>
        <pc:graphicFrameChg chg="mod modGraphic">
          <ac:chgData name="" userId="" providerId="" clId="Web-{11BAD87B-5B8A-EC75-2877-9B92C6B2D5DD}" dt="2020-10-08T23:52:17.907" v="49" actId="1076"/>
          <ac:graphicFrameMkLst>
            <pc:docMk/>
            <pc:sldMk cId="2185332315" sldId="332"/>
            <ac:graphicFrameMk id="3" creationId="{00000000-0000-0000-0000-000000000000}"/>
          </ac:graphicFrameMkLst>
        </pc:graphicFrameChg>
      </pc:sldChg>
      <pc:sldChg chg="modSp">
        <pc:chgData name="" userId="" providerId="" clId="Web-{11BAD87B-5B8A-EC75-2877-9B92C6B2D5DD}" dt="2020-10-08T23:52:27.642" v="51" actId="1076"/>
        <pc:sldMkLst>
          <pc:docMk/>
          <pc:sldMk cId="2812410955" sldId="340"/>
        </pc:sldMkLst>
        <pc:graphicFrameChg chg="mod modGraphic">
          <ac:chgData name="" userId="" providerId="" clId="Web-{11BAD87B-5B8A-EC75-2877-9B92C6B2D5DD}" dt="2020-10-08T23:52:27.642" v="51" actId="1076"/>
          <ac:graphicFrameMkLst>
            <pc:docMk/>
            <pc:sldMk cId="2812410955" sldId="340"/>
            <ac:graphicFrameMk id="3" creationId="{00000000-0000-0000-0000-000000000000}"/>
          </ac:graphicFrameMkLst>
        </pc:graphicFrameChg>
      </pc:sldChg>
      <pc:sldChg chg="modSp">
        <pc:chgData name="" userId="" providerId="" clId="Web-{11BAD87B-5B8A-EC75-2877-9B92C6B2D5DD}" dt="2020-10-08T23:52:37.409" v="53" actId="1076"/>
        <pc:sldMkLst>
          <pc:docMk/>
          <pc:sldMk cId="819142458" sldId="341"/>
        </pc:sldMkLst>
        <pc:graphicFrameChg chg="mod modGraphic">
          <ac:chgData name="" userId="" providerId="" clId="Web-{11BAD87B-5B8A-EC75-2877-9B92C6B2D5DD}" dt="2020-10-08T23:52:37.409" v="53" actId="1076"/>
          <ac:graphicFrameMkLst>
            <pc:docMk/>
            <pc:sldMk cId="819142458" sldId="341"/>
            <ac:graphicFrameMk id="3" creationId="{00000000-0000-0000-0000-000000000000}"/>
          </ac:graphicFrameMkLst>
        </pc:graphicFrameChg>
      </pc:sldChg>
      <pc:sldChg chg="modSp">
        <pc:chgData name="" userId="" providerId="" clId="Web-{11BAD87B-5B8A-EC75-2877-9B92C6B2D5DD}" dt="2020-10-08T23:52:03.015" v="47" actId="1076"/>
        <pc:sldMkLst>
          <pc:docMk/>
          <pc:sldMk cId="89913449" sldId="345"/>
        </pc:sldMkLst>
        <pc:spChg chg="mod">
          <ac:chgData name="" userId="" providerId="" clId="Web-{11BAD87B-5B8A-EC75-2877-9B92C6B2D5DD}" dt="2020-10-08T23:52:03.015" v="47" actId="1076"/>
          <ac:spMkLst>
            <pc:docMk/>
            <pc:sldMk cId="89913449" sldId="345"/>
            <ac:spMk id="3" creationId="{368F4C4A-77D1-4A4A-9864-4D689DD7EE39}"/>
          </ac:spMkLst>
        </pc:spChg>
      </pc:sldChg>
      <pc:sldChg chg="modSp">
        <pc:chgData name="" userId="" providerId="" clId="Web-{11BAD87B-5B8A-EC75-2877-9B92C6B2D5DD}" dt="2020-10-08T23:52:55.223" v="56"/>
        <pc:sldMkLst>
          <pc:docMk/>
          <pc:sldMk cId="336360457" sldId="356"/>
        </pc:sldMkLst>
        <pc:spChg chg="mod">
          <ac:chgData name="" userId="" providerId="" clId="Web-{11BAD87B-5B8A-EC75-2877-9B92C6B2D5DD}" dt="2020-10-08T23:52:55.223" v="56"/>
          <ac:spMkLst>
            <pc:docMk/>
            <pc:sldMk cId="336360457" sldId="356"/>
            <ac:spMk id="9" creationId="{00000000-0000-0000-0000-000000000000}"/>
          </ac:spMkLst>
        </pc:spChg>
      </pc:sldChg>
      <pc:sldChg chg="modSp delCm">
        <pc:chgData name="" userId="" providerId="" clId="Web-{11BAD87B-5B8A-EC75-2877-9B92C6B2D5DD}" dt="2020-10-08T23:50:56.963" v="4"/>
        <pc:sldMkLst>
          <pc:docMk/>
          <pc:sldMk cId="4143977376" sldId="374"/>
        </pc:sldMkLst>
        <pc:spChg chg="mod">
          <ac:chgData name="" userId="" providerId="" clId="Web-{11BAD87B-5B8A-EC75-2877-9B92C6B2D5DD}" dt="2020-10-08T23:50:47.853" v="2" actId="20577"/>
          <ac:spMkLst>
            <pc:docMk/>
            <pc:sldMk cId="4143977376" sldId="374"/>
            <ac:spMk id="9" creationId="{00000000-0000-0000-0000-000000000000}"/>
          </ac:spMkLst>
        </pc:spChg>
      </pc:sldChg>
      <pc:sldChg chg="modSp">
        <pc:chgData name="" userId="" providerId="" clId="Web-{11BAD87B-5B8A-EC75-2877-9B92C6B2D5DD}" dt="2020-10-08T23:51:43.655" v="42" actId="20577"/>
        <pc:sldMkLst>
          <pc:docMk/>
          <pc:sldMk cId="1335834835" sldId="378"/>
        </pc:sldMkLst>
        <pc:spChg chg="mod">
          <ac:chgData name="" userId="" providerId="" clId="Web-{11BAD87B-5B8A-EC75-2877-9B92C6B2D5DD}" dt="2020-10-08T23:51:43.655" v="42" actId="20577"/>
          <ac:spMkLst>
            <pc:docMk/>
            <pc:sldMk cId="1335834835" sldId="378"/>
            <ac:spMk id="9" creationId="{00000000-0000-0000-0000-000000000000}"/>
          </ac:spMkLst>
        </pc:spChg>
      </pc:sldChg>
    </pc:docChg>
  </pc:docChgLst>
  <pc:docChgLst>
    <pc:chgData clId="Web-{1CE49E89-08E1-71EE-E35D-7D79FF441248}"/>
    <pc:docChg chg="modSld">
      <pc:chgData name="" userId="" providerId="" clId="Web-{1CE49E89-08E1-71EE-E35D-7D79FF441248}" dt="2020-10-05T16:57:07.082" v="83"/>
      <pc:docMkLst>
        <pc:docMk/>
      </pc:docMkLst>
      <pc:sldChg chg="modSp">
        <pc:chgData name="" userId="" providerId="" clId="Web-{1CE49E89-08E1-71EE-E35D-7D79FF441248}" dt="2020-10-05T16:57:07.082" v="83"/>
        <pc:sldMkLst>
          <pc:docMk/>
          <pc:sldMk cId="586441997" sldId="320"/>
        </pc:sldMkLst>
        <pc:graphicFrameChg chg="mod modGraphic">
          <ac:chgData name="" userId="" providerId="" clId="Web-{1CE49E89-08E1-71EE-E35D-7D79FF441248}" dt="2020-10-05T16:57:07.082" v="83"/>
          <ac:graphicFrameMkLst>
            <pc:docMk/>
            <pc:sldMk cId="586441997" sldId="320"/>
            <ac:graphicFrameMk id="3" creationId="{00000000-0000-0000-0000-000000000000}"/>
          </ac:graphicFrameMkLst>
        </pc:graphicFrameChg>
      </pc:sldChg>
    </pc:docChg>
  </pc:docChgLst>
  <pc:docChgLst>
    <pc:chgData clId="Web-{DA789DE6-5260-EF84-06DA-6D9A8781E304}"/>
    <pc:docChg chg="modSld">
      <pc:chgData name="" userId="" providerId="" clId="Web-{DA789DE6-5260-EF84-06DA-6D9A8781E304}" dt="2020-06-29T12:20:04.029" v="155" actId="20577"/>
      <pc:docMkLst>
        <pc:docMk/>
      </pc:docMkLst>
      <pc:sldChg chg="modSp">
        <pc:chgData name="" userId="" providerId="" clId="Web-{DA789DE6-5260-EF84-06DA-6D9A8781E304}" dt="2020-06-29T12:19:18.357" v="135" actId="20577"/>
        <pc:sldMkLst>
          <pc:docMk/>
          <pc:sldMk cId="1415942620" sldId="257"/>
        </pc:sldMkLst>
        <pc:spChg chg="mod">
          <ac:chgData name="" userId="" providerId="" clId="Web-{DA789DE6-5260-EF84-06DA-6D9A8781E304}" dt="2020-06-29T12:19:18.357" v="135" actId="20577"/>
          <ac:spMkLst>
            <pc:docMk/>
            <pc:sldMk cId="1415942620" sldId="257"/>
            <ac:spMk id="5" creationId="{00000000-0000-0000-0000-000000000000}"/>
          </ac:spMkLst>
        </pc:spChg>
      </pc:sldChg>
      <pc:sldChg chg="modSp">
        <pc:chgData name="" userId="" providerId="" clId="Web-{DA789DE6-5260-EF84-06DA-6D9A8781E304}" dt="2020-06-29T12:14:26.059" v="123" actId="20577"/>
        <pc:sldMkLst>
          <pc:docMk/>
          <pc:sldMk cId="1792132781" sldId="258"/>
        </pc:sldMkLst>
        <pc:spChg chg="mod">
          <ac:chgData name="" userId="" providerId="" clId="Web-{DA789DE6-5260-EF84-06DA-6D9A8781E304}" dt="2020-06-29T12:14:26.059" v="123" actId="20577"/>
          <ac:spMkLst>
            <pc:docMk/>
            <pc:sldMk cId="1792132781" sldId="258"/>
            <ac:spMk id="9" creationId="{00000000-0000-0000-0000-000000000000}"/>
          </ac:spMkLst>
        </pc:spChg>
      </pc:sldChg>
      <pc:sldChg chg="modSp">
        <pc:chgData name="" userId="" providerId="" clId="Web-{DA789DE6-5260-EF84-06DA-6D9A8781E304}" dt="2020-06-29T12:20:04.029" v="154" actId="20577"/>
        <pc:sldMkLst>
          <pc:docMk/>
          <pc:sldMk cId="828425636" sldId="259"/>
        </pc:sldMkLst>
        <pc:spChg chg="mod">
          <ac:chgData name="" userId="" providerId="" clId="Web-{DA789DE6-5260-EF84-06DA-6D9A8781E304}" dt="2020-06-29T12:20:04.029" v="154" actId="20577"/>
          <ac:spMkLst>
            <pc:docMk/>
            <pc:sldMk cId="828425636" sldId="259"/>
            <ac:spMk id="2" creationId="{00000000-0000-0000-0000-000000000000}"/>
          </ac:spMkLst>
        </pc:spChg>
      </pc:sldChg>
      <pc:sldChg chg="modSp">
        <pc:chgData name="" userId="" providerId="" clId="Web-{DA789DE6-5260-EF84-06DA-6D9A8781E304}" dt="2020-06-29T12:18:11.013" v="133" actId="20577"/>
        <pc:sldMkLst>
          <pc:docMk/>
          <pc:sldMk cId="497525168" sldId="260"/>
        </pc:sldMkLst>
        <pc:spChg chg="mod">
          <ac:chgData name="" userId="" providerId="" clId="Web-{DA789DE6-5260-EF84-06DA-6D9A8781E304}" dt="2020-06-29T12:18:11.013" v="133" actId="20577"/>
          <ac:spMkLst>
            <pc:docMk/>
            <pc:sldMk cId="497525168" sldId="260"/>
            <ac:spMk id="9" creationId="{00000000-0000-0000-0000-000000000000}"/>
          </ac:spMkLst>
        </pc:spChg>
      </pc:sldChg>
    </pc:docChg>
  </pc:docChgLst>
  <pc:docChgLst>
    <pc:chgData clId="Web-{A86383DB-7371-768C-0AB0-71C31058D406}"/>
    <pc:docChg chg="delSld modSld sldOrd">
      <pc:chgData name="" userId="" providerId="" clId="Web-{A86383DB-7371-768C-0AB0-71C31058D406}" dt="2020-10-06T19:23:00.375" v="754"/>
      <pc:docMkLst>
        <pc:docMk/>
      </pc:docMkLst>
      <pc:sldChg chg="delSp">
        <pc:chgData name="" userId="" providerId="" clId="Web-{A86383DB-7371-768C-0AB0-71C31058D406}" dt="2020-10-06T18:21:26.405" v="0"/>
        <pc:sldMkLst>
          <pc:docMk/>
          <pc:sldMk cId="2710647069" sldId="310"/>
        </pc:sldMkLst>
        <pc:spChg chg="del">
          <ac:chgData name="" userId="" providerId="" clId="Web-{A86383DB-7371-768C-0AB0-71C31058D406}" dt="2020-10-06T18:21:26.405" v="0"/>
          <ac:spMkLst>
            <pc:docMk/>
            <pc:sldMk cId="2710647069" sldId="310"/>
            <ac:spMk id="3" creationId="{BDE5B7AD-37AD-4523-AB0C-5977555582A1}"/>
          </ac:spMkLst>
        </pc:spChg>
      </pc:sldChg>
      <pc:sldChg chg="ord">
        <pc:chgData name="" userId="" providerId="" clId="Web-{A86383DB-7371-768C-0AB0-71C31058D406}" dt="2020-10-06T19:23:00.375" v="754"/>
        <pc:sldMkLst>
          <pc:docMk/>
          <pc:sldMk cId="3927247386" sldId="315"/>
        </pc:sldMkLst>
      </pc:sldChg>
      <pc:sldChg chg="modSp">
        <pc:chgData name="" userId="" providerId="" clId="Web-{A86383DB-7371-768C-0AB0-71C31058D406}" dt="2020-10-06T18:57:25.394" v="9" actId="20577"/>
        <pc:sldMkLst>
          <pc:docMk/>
          <pc:sldMk cId="3575948394" sldId="317"/>
        </pc:sldMkLst>
        <pc:spChg chg="mod">
          <ac:chgData name="" userId="" providerId="" clId="Web-{A86383DB-7371-768C-0AB0-71C31058D406}" dt="2020-10-06T18:57:25.394" v="9" actId="20577"/>
          <ac:spMkLst>
            <pc:docMk/>
            <pc:sldMk cId="3575948394" sldId="317"/>
            <ac:spMk id="3" creationId="{368F4C4A-77D1-4A4A-9864-4D689DD7EE39}"/>
          </ac:spMkLst>
        </pc:spChg>
      </pc:sldChg>
      <pc:sldChg chg="modSp">
        <pc:chgData name="" userId="" providerId="" clId="Web-{A86383DB-7371-768C-0AB0-71C31058D406}" dt="2020-10-06T19:03:27.192" v="85" actId="1076"/>
        <pc:sldMkLst>
          <pc:docMk/>
          <pc:sldMk cId="686652268" sldId="318"/>
        </pc:sldMkLst>
        <pc:spChg chg="mod">
          <ac:chgData name="" userId="" providerId="" clId="Web-{A86383DB-7371-768C-0AB0-71C31058D406}" dt="2020-10-06T19:03:27.192" v="85" actId="1076"/>
          <ac:spMkLst>
            <pc:docMk/>
            <pc:sldMk cId="686652268" sldId="318"/>
            <ac:spMk id="5" creationId="{00000000-0000-0000-0000-000000000000}"/>
          </ac:spMkLst>
        </pc:spChg>
      </pc:sldChg>
      <pc:sldChg chg="del">
        <pc:chgData name="" userId="" providerId="" clId="Web-{A86383DB-7371-768C-0AB0-71C31058D406}" dt="2020-10-06T19:18:07.364" v="753"/>
        <pc:sldMkLst>
          <pc:docMk/>
          <pc:sldMk cId="1980021526" sldId="319"/>
        </pc:sldMkLst>
      </pc:sldChg>
      <pc:sldChg chg="delSp modSp">
        <pc:chgData name="" userId="" providerId="" clId="Web-{A86383DB-7371-768C-0AB0-71C31058D406}" dt="2020-10-06T19:04:08.399" v="104"/>
        <pc:sldMkLst>
          <pc:docMk/>
          <pc:sldMk cId="586441997" sldId="320"/>
        </pc:sldMkLst>
        <pc:spChg chg="mod">
          <ac:chgData name="" userId="" providerId="" clId="Web-{A86383DB-7371-768C-0AB0-71C31058D406}" dt="2020-10-06T19:03:56.320" v="99" actId="20577"/>
          <ac:spMkLst>
            <pc:docMk/>
            <pc:sldMk cId="586441997" sldId="320"/>
            <ac:spMk id="4" creationId="{00000000-0000-0000-0000-000000000000}"/>
          </ac:spMkLst>
        </pc:spChg>
        <pc:spChg chg="del">
          <ac:chgData name="" userId="" providerId="" clId="Web-{A86383DB-7371-768C-0AB0-71C31058D406}" dt="2020-10-06T19:03:48.741" v="88"/>
          <ac:spMkLst>
            <pc:docMk/>
            <pc:sldMk cId="586441997" sldId="320"/>
            <ac:spMk id="9" creationId="{00000000-0000-0000-0000-000000000000}"/>
          </ac:spMkLst>
        </pc:spChg>
        <pc:graphicFrameChg chg="mod modGraphic">
          <ac:chgData name="" userId="" providerId="" clId="Web-{A86383DB-7371-768C-0AB0-71C31058D406}" dt="2020-10-06T19:04:08.399" v="104"/>
          <ac:graphicFrameMkLst>
            <pc:docMk/>
            <pc:sldMk cId="586441997" sldId="320"/>
            <ac:graphicFrameMk id="3" creationId="{00000000-0000-0000-0000-000000000000}"/>
          </ac:graphicFrameMkLst>
        </pc:graphicFrameChg>
      </pc:sldChg>
      <pc:sldChg chg="modSp">
        <pc:chgData name="" userId="" providerId="" clId="Web-{A86383DB-7371-768C-0AB0-71C31058D406}" dt="2020-10-06T19:06:25.427" v="170" actId="1076"/>
        <pc:sldMkLst>
          <pc:docMk/>
          <pc:sldMk cId="164543047" sldId="321"/>
        </pc:sldMkLst>
        <pc:spChg chg="mod">
          <ac:chgData name="" userId="" providerId="" clId="Web-{A86383DB-7371-768C-0AB0-71C31058D406}" dt="2020-10-06T19:06:25.427" v="170" actId="1076"/>
          <ac:spMkLst>
            <pc:docMk/>
            <pc:sldMk cId="164543047" sldId="321"/>
            <ac:spMk id="5" creationId="{00000000-0000-0000-0000-000000000000}"/>
          </ac:spMkLst>
        </pc:spChg>
      </pc:sldChg>
      <pc:sldChg chg="delSp modSp">
        <pc:chgData name="" userId="" providerId="" clId="Web-{A86383DB-7371-768C-0AB0-71C31058D406}" dt="2020-10-06T19:16:49.420" v="734" actId="20577"/>
        <pc:sldMkLst>
          <pc:docMk/>
          <pc:sldMk cId="2867907869" sldId="322"/>
        </pc:sldMkLst>
        <pc:spChg chg="mod">
          <ac:chgData name="" userId="" providerId="" clId="Web-{A86383DB-7371-768C-0AB0-71C31058D406}" dt="2020-10-06T19:10:58.248" v="393" actId="1076"/>
          <ac:spMkLst>
            <pc:docMk/>
            <pc:sldMk cId="2867907869" sldId="322"/>
            <ac:spMk id="4" creationId="{00000000-0000-0000-0000-000000000000}"/>
          </ac:spMkLst>
        </pc:spChg>
        <pc:spChg chg="del">
          <ac:chgData name="" userId="" providerId="" clId="Web-{A86383DB-7371-768C-0AB0-71C31058D406}" dt="2020-10-06T19:07:01.258" v="171"/>
          <ac:spMkLst>
            <pc:docMk/>
            <pc:sldMk cId="2867907869" sldId="322"/>
            <ac:spMk id="5" creationId="{00000000-0000-0000-0000-000000000000}"/>
          </ac:spMkLst>
        </pc:spChg>
        <pc:spChg chg="mod">
          <ac:chgData name="" userId="" providerId="" clId="Web-{A86383DB-7371-768C-0AB0-71C31058D406}" dt="2020-10-06T19:16:49.420" v="734" actId="20577"/>
          <ac:spMkLst>
            <pc:docMk/>
            <pc:sldMk cId="2867907869" sldId="322"/>
            <ac:spMk id="9" creationId="{00000000-0000-0000-0000-000000000000}"/>
          </ac:spMkLst>
        </pc:spChg>
      </pc:sldChg>
      <pc:sldChg chg="modSp">
        <pc:chgData name="" userId="" providerId="" clId="Web-{A86383DB-7371-768C-0AB0-71C31058D406}" dt="2020-10-06T19:17:20.235" v="743" actId="20577"/>
        <pc:sldMkLst>
          <pc:docMk/>
          <pc:sldMk cId="973612065" sldId="324"/>
        </pc:sldMkLst>
        <pc:spChg chg="mod">
          <ac:chgData name="" userId="" providerId="" clId="Web-{A86383DB-7371-768C-0AB0-71C31058D406}" dt="2020-10-06T19:17:20.235" v="743" actId="20577"/>
          <ac:spMkLst>
            <pc:docMk/>
            <pc:sldMk cId="973612065" sldId="324"/>
            <ac:spMk id="9" creationId="{00000000-0000-0000-0000-000000000000}"/>
          </ac:spMkLst>
        </pc:spChg>
      </pc:sldChg>
      <pc:sldChg chg="modSp">
        <pc:chgData name="" userId="" providerId="" clId="Web-{A86383DB-7371-768C-0AB0-71C31058D406}" dt="2020-10-06T19:17:28.095" v="751" actId="20577"/>
        <pc:sldMkLst>
          <pc:docMk/>
          <pc:sldMk cId="1030171026" sldId="325"/>
        </pc:sldMkLst>
        <pc:spChg chg="mod">
          <ac:chgData name="" userId="" providerId="" clId="Web-{A86383DB-7371-768C-0AB0-71C31058D406}" dt="2020-10-06T19:17:28.095" v="751" actId="20577"/>
          <ac:spMkLst>
            <pc:docMk/>
            <pc:sldMk cId="1030171026" sldId="325"/>
            <ac:spMk id="9" creationId="{00000000-0000-0000-0000-000000000000}"/>
          </ac:spMkLst>
        </pc:spChg>
      </pc:sldChg>
    </pc:docChg>
  </pc:docChgLst>
  <pc:docChgLst>
    <pc:chgData clId="Web-{02FD4FAB-528E-FA92-C050-58FB1286386C}"/>
    <pc:docChg chg="modSld">
      <pc:chgData name="" userId="" providerId="" clId="Web-{02FD4FAB-528E-FA92-C050-58FB1286386C}" dt="2020-06-29T16:05:20.498" v="25"/>
      <pc:docMkLst>
        <pc:docMk/>
      </pc:docMkLst>
      <pc:sldChg chg="modSp addCm">
        <pc:chgData name="" userId="" providerId="" clId="Web-{02FD4FAB-528E-FA92-C050-58FB1286386C}" dt="2020-06-29T15:48:43.445" v="9"/>
        <pc:sldMkLst>
          <pc:docMk/>
          <pc:sldMk cId="1415942620" sldId="257"/>
        </pc:sldMkLst>
        <pc:spChg chg="mod">
          <ac:chgData name="" userId="" providerId="" clId="Web-{02FD4FAB-528E-FA92-C050-58FB1286386C}" dt="2020-06-29T15:47:29.867" v="7" actId="20577"/>
          <ac:spMkLst>
            <pc:docMk/>
            <pc:sldMk cId="1415942620" sldId="257"/>
            <ac:spMk id="5" creationId="{00000000-0000-0000-0000-000000000000}"/>
          </ac:spMkLst>
        </pc:spChg>
      </pc:sldChg>
      <pc:sldChg chg="addCm">
        <pc:chgData name="" userId="" providerId="" clId="Web-{02FD4FAB-528E-FA92-C050-58FB1286386C}" dt="2020-06-29T15:46:13.523" v="0"/>
        <pc:sldMkLst>
          <pc:docMk/>
          <pc:sldMk cId="1792132781" sldId="258"/>
        </pc:sldMkLst>
      </pc:sldChg>
      <pc:sldChg chg="modSp addCm delCm">
        <pc:chgData name="" userId="" providerId="" clId="Web-{02FD4FAB-528E-FA92-C050-58FB1286386C}" dt="2020-06-29T16:04:06.170" v="22"/>
        <pc:sldMkLst>
          <pc:docMk/>
          <pc:sldMk cId="828425636" sldId="259"/>
        </pc:sldMkLst>
        <pc:spChg chg="mod">
          <ac:chgData name="" userId="" providerId="" clId="Web-{02FD4FAB-528E-FA92-C050-58FB1286386C}" dt="2020-06-29T15:49:47.430" v="12" actId="20577"/>
          <ac:spMkLst>
            <pc:docMk/>
            <pc:sldMk cId="828425636" sldId="259"/>
            <ac:spMk id="2" creationId="{00000000-0000-0000-0000-000000000000}"/>
          </ac:spMkLst>
        </pc:spChg>
      </pc:sldChg>
      <pc:sldChg chg="addSp delSp addCm">
        <pc:chgData name="" userId="" providerId="" clId="Web-{02FD4FAB-528E-FA92-C050-58FB1286386C}" dt="2020-06-29T16:05:20.498" v="25"/>
        <pc:sldMkLst>
          <pc:docMk/>
          <pc:sldMk cId="1109110431" sldId="261"/>
        </pc:sldMkLst>
        <pc:spChg chg="add del">
          <ac:chgData name="" userId="" providerId="" clId="Web-{02FD4FAB-528E-FA92-C050-58FB1286386C}" dt="2020-06-29T16:04:31.217" v="24"/>
          <ac:spMkLst>
            <pc:docMk/>
            <pc:sldMk cId="1109110431" sldId="261"/>
            <ac:spMk id="5" creationId="{00000000-0000-0000-0000-000000000000}"/>
          </ac:spMkLst>
        </pc:spChg>
      </pc:sldChg>
    </pc:docChg>
  </pc:docChgLst>
  <pc:docChgLst>
    <pc:chgData clId="Web-{10D055C7-FF69-DFEC-75AE-1E25BB876753}"/>
    <pc:docChg chg="modSld">
      <pc:chgData name="" userId="" providerId="" clId="Web-{10D055C7-FF69-DFEC-75AE-1E25BB876753}" dt="2020-10-06T18:11:47.710" v="0"/>
      <pc:docMkLst>
        <pc:docMk/>
      </pc:docMkLst>
      <pc:sldChg chg="addSp">
        <pc:chgData name="" userId="" providerId="" clId="Web-{10D055C7-FF69-DFEC-75AE-1E25BB876753}" dt="2020-10-06T18:11:47.710" v="0"/>
        <pc:sldMkLst>
          <pc:docMk/>
          <pc:sldMk cId="2710647069" sldId="310"/>
        </pc:sldMkLst>
        <pc:spChg chg="add">
          <ac:chgData name="" userId="" providerId="" clId="Web-{10D055C7-FF69-DFEC-75AE-1E25BB876753}" dt="2020-10-06T18:11:47.710" v="0"/>
          <ac:spMkLst>
            <pc:docMk/>
            <pc:sldMk cId="2710647069" sldId="310"/>
            <ac:spMk id="3" creationId="{BDE5B7AD-37AD-4523-AB0C-5977555582A1}"/>
          </ac:spMkLst>
        </pc:spChg>
      </pc:sldChg>
    </pc:docChg>
  </pc:docChgLst>
  <pc:docChgLst>
    <pc:chgData clId="Web-{5FE41BC7-CB00-1ABE-4C62-242615A2341A}"/>
    <pc:docChg chg="addSld delSld modSld sldOrd">
      <pc:chgData name="" userId="" providerId="" clId="Web-{5FE41BC7-CB00-1ABE-4C62-242615A2341A}" dt="2020-10-08T23:03:23.512" v="7753"/>
      <pc:docMkLst>
        <pc:docMk/>
      </pc:docMkLst>
      <pc:sldChg chg="modSp">
        <pc:chgData name="" userId="" providerId="" clId="Web-{5FE41BC7-CB00-1ABE-4C62-242615A2341A}" dt="2020-10-08T22:47:46.145" v="7125"/>
        <pc:sldMkLst>
          <pc:docMk/>
          <pc:sldMk cId="586441997" sldId="320"/>
        </pc:sldMkLst>
        <pc:graphicFrameChg chg="mod modGraphic">
          <ac:chgData name="" userId="" providerId="" clId="Web-{5FE41BC7-CB00-1ABE-4C62-242615A2341A}" dt="2020-10-08T22:47:46.145" v="7125"/>
          <ac:graphicFrameMkLst>
            <pc:docMk/>
            <pc:sldMk cId="586441997" sldId="320"/>
            <ac:graphicFrameMk id="3" creationId="{00000000-0000-0000-0000-000000000000}"/>
          </ac:graphicFrameMkLst>
        </pc:graphicFrameChg>
      </pc:sldChg>
      <pc:sldChg chg="modSp">
        <pc:chgData name="" userId="" providerId="" clId="Web-{5FE41BC7-CB00-1ABE-4C62-242615A2341A}" dt="2020-10-08T22:53:24.211" v="7385" actId="20577"/>
        <pc:sldMkLst>
          <pc:docMk/>
          <pc:sldMk cId="2867907869" sldId="322"/>
        </pc:sldMkLst>
        <pc:spChg chg="mod">
          <ac:chgData name="" userId="" providerId="" clId="Web-{5FE41BC7-CB00-1ABE-4C62-242615A2341A}" dt="2020-10-08T22:53:24.211" v="7385" actId="20577"/>
          <ac:spMkLst>
            <pc:docMk/>
            <pc:sldMk cId="2867907869" sldId="322"/>
            <ac:spMk id="9" creationId="{00000000-0000-0000-0000-000000000000}"/>
          </ac:spMkLst>
        </pc:spChg>
      </pc:sldChg>
      <pc:sldChg chg="ord">
        <pc:chgData name="" userId="" providerId="" clId="Web-{5FE41BC7-CB00-1ABE-4C62-242615A2341A}" dt="2020-10-08T23:03:23.512" v="7753"/>
        <pc:sldMkLst>
          <pc:docMk/>
          <pc:sldMk cId="581220183" sldId="363"/>
        </pc:sldMkLst>
      </pc:sldChg>
      <pc:sldChg chg="modSp del">
        <pc:chgData name="" userId="" providerId="" clId="Web-{5FE41BC7-CB00-1ABE-4C62-242615A2341A}" dt="2020-10-08T20:53:30.513" v="2083"/>
        <pc:sldMkLst>
          <pc:docMk/>
          <pc:sldMk cId="2943697094" sldId="371"/>
        </pc:sldMkLst>
        <pc:spChg chg="mod">
          <ac:chgData name="" userId="" providerId="" clId="Web-{5FE41BC7-CB00-1ABE-4C62-242615A2341A}" dt="2020-10-08T20:13:12.178" v="5" actId="20577"/>
          <ac:spMkLst>
            <pc:docMk/>
            <pc:sldMk cId="2943697094" sldId="371"/>
            <ac:spMk id="9" creationId="{00000000-0000-0000-0000-000000000000}"/>
          </ac:spMkLst>
        </pc:spChg>
      </pc:sldChg>
      <pc:sldChg chg="modSp add replId">
        <pc:chgData name="" userId="" providerId="" clId="Web-{5FE41BC7-CB00-1ABE-4C62-242615A2341A}" dt="2020-10-08T22:54:04.696" v="7416" actId="20577"/>
        <pc:sldMkLst>
          <pc:docMk/>
          <pc:sldMk cId="2558718820" sldId="372"/>
        </pc:sldMkLst>
        <pc:spChg chg="mod">
          <ac:chgData name="" userId="" providerId="" clId="Web-{5FE41BC7-CB00-1ABE-4C62-242615A2341A}" dt="2020-10-08T22:54:04.696" v="7416" actId="20577"/>
          <ac:spMkLst>
            <pc:docMk/>
            <pc:sldMk cId="2558718820" sldId="372"/>
            <ac:spMk id="9" creationId="{00000000-0000-0000-0000-000000000000}"/>
          </ac:spMkLst>
        </pc:spChg>
      </pc:sldChg>
      <pc:sldChg chg="modSp add ord replId">
        <pc:chgData name="" userId="" providerId="" clId="Web-{5FE41BC7-CB00-1ABE-4C62-242615A2341A}" dt="2020-10-08T22:58:33.821" v="7749" actId="20577"/>
        <pc:sldMkLst>
          <pc:docMk/>
          <pc:sldMk cId="3155679495" sldId="373"/>
        </pc:sldMkLst>
        <pc:spChg chg="mod">
          <ac:chgData name="" userId="" providerId="" clId="Web-{5FE41BC7-CB00-1ABE-4C62-242615A2341A}" dt="2020-10-08T22:58:33.821" v="7749" actId="20577"/>
          <ac:spMkLst>
            <pc:docMk/>
            <pc:sldMk cId="3155679495" sldId="373"/>
            <ac:spMk id="9" creationId="{00000000-0000-0000-0000-000000000000}"/>
          </ac:spMkLst>
        </pc:spChg>
      </pc:sldChg>
      <pc:sldChg chg="modSp add replId">
        <pc:chgData name="" userId="" providerId="" clId="Web-{5FE41BC7-CB00-1ABE-4C62-242615A2341A}" dt="2020-10-08T22:56:31.571" v="7637" actId="20577"/>
        <pc:sldMkLst>
          <pc:docMk/>
          <pc:sldMk cId="4143977376" sldId="374"/>
        </pc:sldMkLst>
        <pc:spChg chg="mod">
          <ac:chgData name="" userId="" providerId="" clId="Web-{5FE41BC7-CB00-1ABE-4C62-242615A2341A}" dt="2020-10-08T22:56:31.571" v="7637" actId="20577"/>
          <ac:spMkLst>
            <pc:docMk/>
            <pc:sldMk cId="4143977376" sldId="374"/>
            <ac:spMk id="9" creationId="{00000000-0000-0000-0000-000000000000}"/>
          </ac:spMkLst>
        </pc:spChg>
      </pc:sldChg>
      <pc:sldChg chg="modSp add replId">
        <pc:chgData name="" userId="" providerId="" clId="Web-{5FE41BC7-CB00-1ABE-4C62-242615A2341A}" dt="2020-10-08T22:17:01.921" v="3965" actId="20577"/>
        <pc:sldMkLst>
          <pc:docMk/>
          <pc:sldMk cId="32097106" sldId="375"/>
        </pc:sldMkLst>
        <pc:spChg chg="mod">
          <ac:chgData name="" userId="" providerId="" clId="Web-{5FE41BC7-CB00-1ABE-4C62-242615A2341A}" dt="2020-10-08T22:17:01.921" v="3965" actId="20577"/>
          <ac:spMkLst>
            <pc:docMk/>
            <pc:sldMk cId="32097106" sldId="375"/>
            <ac:spMk id="9" creationId="{00000000-0000-0000-0000-000000000000}"/>
          </ac:spMkLst>
        </pc:spChg>
      </pc:sldChg>
      <pc:sldChg chg="modSp add replId">
        <pc:chgData name="" userId="" providerId="" clId="Web-{5FE41BC7-CB00-1ABE-4C62-242615A2341A}" dt="2020-10-08T22:29:37.016" v="5222" actId="20577"/>
        <pc:sldMkLst>
          <pc:docMk/>
          <pc:sldMk cId="767280033" sldId="376"/>
        </pc:sldMkLst>
        <pc:spChg chg="mod">
          <ac:chgData name="" userId="" providerId="" clId="Web-{5FE41BC7-CB00-1ABE-4C62-242615A2341A}" dt="2020-10-08T22:17:52.171" v="4007" actId="20577"/>
          <ac:spMkLst>
            <pc:docMk/>
            <pc:sldMk cId="767280033" sldId="376"/>
            <ac:spMk id="4" creationId="{00000000-0000-0000-0000-000000000000}"/>
          </ac:spMkLst>
        </pc:spChg>
        <pc:spChg chg="mod">
          <ac:chgData name="" userId="" providerId="" clId="Web-{5FE41BC7-CB00-1ABE-4C62-242615A2341A}" dt="2020-10-08T22:29:37.016" v="5222" actId="20577"/>
          <ac:spMkLst>
            <pc:docMk/>
            <pc:sldMk cId="767280033" sldId="376"/>
            <ac:spMk id="9" creationId="{00000000-0000-0000-0000-000000000000}"/>
          </ac:spMkLst>
        </pc:spChg>
      </pc:sldChg>
      <pc:sldChg chg="new del">
        <pc:chgData name="" userId="" providerId="" clId="Web-{5FE41BC7-CB00-1ABE-4C62-242615A2341A}" dt="2020-10-08T22:17:39.640" v="3969"/>
        <pc:sldMkLst>
          <pc:docMk/>
          <pc:sldMk cId="3335052645" sldId="376"/>
        </pc:sldMkLst>
      </pc:sldChg>
      <pc:sldChg chg="modSp add replId">
        <pc:chgData name="" userId="" providerId="" clId="Web-{5FE41BC7-CB00-1ABE-4C62-242615A2341A}" dt="2020-10-08T22:36:07.283" v="5907" actId="20577"/>
        <pc:sldMkLst>
          <pc:docMk/>
          <pc:sldMk cId="1636871685" sldId="377"/>
        </pc:sldMkLst>
        <pc:spChg chg="mod">
          <ac:chgData name="" userId="" providerId="" clId="Web-{5FE41BC7-CB00-1ABE-4C62-242615A2341A}" dt="2020-10-08T22:36:07.283" v="5907" actId="20577"/>
          <ac:spMkLst>
            <pc:docMk/>
            <pc:sldMk cId="1636871685" sldId="377"/>
            <ac:spMk id="9" creationId="{00000000-0000-0000-0000-000000000000}"/>
          </ac:spMkLst>
        </pc:spChg>
      </pc:sldChg>
      <pc:sldChg chg="modSp add replId">
        <pc:chgData name="" userId="" providerId="" clId="Web-{5FE41BC7-CB00-1ABE-4C62-242615A2341A}" dt="2020-10-08T22:47:05.332" v="7119" actId="20577"/>
        <pc:sldMkLst>
          <pc:docMk/>
          <pc:sldMk cId="1335834835" sldId="378"/>
        </pc:sldMkLst>
        <pc:spChg chg="mod">
          <ac:chgData name="" userId="" providerId="" clId="Web-{5FE41BC7-CB00-1ABE-4C62-242615A2341A}" dt="2020-10-08T22:47:05.332" v="7119" actId="20577"/>
          <ac:spMkLst>
            <pc:docMk/>
            <pc:sldMk cId="1335834835" sldId="378"/>
            <ac:spMk id="9" creationId="{00000000-0000-0000-0000-000000000000}"/>
          </ac:spMkLst>
        </pc:spChg>
      </pc:sldChg>
    </pc:docChg>
  </pc:docChgLst>
  <pc:docChgLst>
    <pc:chgData clId="Web-{BA6FA4BD-6889-D606-E77F-A587F72C583D}"/>
    <pc:docChg chg="modSld">
      <pc:chgData name="" userId="" providerId="" clId="Web-{BA6FA4BD-6889-D606-E77F-A587F72C583D}" dt="2020-10-04T16:03:36.367" v="4" actId="20577"/>
      <pc:docMkLst>
        <pc:docMk/>
      </pc:docMkLst>
      <pc:sldChg chg="modSp">
        <pc:chgData name="" userId="" providerId="" clId="Web-{BA6FA4BD-6889-D606-E77F-A587F72C583D}" dt="2020-10-04T16:03:35.070" v="2" actId="20577"/>
        <pc:sldMkLst>
          <pc:docMk/>
          <pc:sldMk cId="586441997" sldId="320"/>
        </pc:sldMkLst>
        <pc:spChg chg="mod">
          <ac:chgData name="" userId="" providerId="" clId="Web-{BA6FA4BD-6889-D606-E77F-A587F72C583D}" dt="2020-10-04T16:03:35.070" v="2" actId="20577"/>
          <ac:spMkLst>
            <pc:docMk/>
            <pc:sldMk cId="586441997" sldId="320"/>
            <ac:spMk id="4" creationId="{00000000-0000-0000-0000-000000000000}"/>
          </ac:spMkLst>
        </pc:spChg>
      </pc:sldChg>
    </pc:docChg>
  </pc:docChgLst>
  <pc:docChgLst>
    <pc:chgData clId="Web-{38D48114-BD87-66DD-BCDE-E7D5D0B91FAF}"/>
    <pc:docChg chg="addSld delSld modSld sldOrd">
      <pc:chgData name="" userId="" providerId="" clId="Web-{38D48114-BD87-66DD-BCDE-E7D5D0B91FAF}" dt="2020-10-06T20:53:05.753" v="2043" actId="20577"/>
      <pc:docMkLst>
        <pc:docMk/>
      </pc:docMkLst>
      <pc:sldChg chg="modSp">
        <pc:chgData name="" userId="" providerId="" clId="Web-{38D48114-BD87-66DD-BCDE-E7D5D0B91FAF}" dt="2020-10-06T20:34:25.733" v="697" actId="20577"/>
        <pc:sldMkLst>
          <pc:docMk/>
          <pc:sldMk cId="753943294" sldId="293"/>
        </pc:sldMkLst>
        <pc:spChg chg="mod">
          <ac:chgData name="" userId="" providerId="" clId="Web-{38D48114-BD87-66DD-BCDE-E7D5D0B91FAF}" dt="2020-10-06T20:34:25.733" v="697" actId="20577"/>
          <ac:spMkLst>
            <pc:docMk/>
            <pc:sldMk cId="753943294" sldId="293"/>
            <ac:spMk id="9" creationId="{00000000-0000-0000-0000-000000000000}"/>
          </ac:spMkLst>
        </pc:spChg>
      </pc:sldChg>
      <pc:sldChg chg="modSp">
        <pc:chgData name="" userId="" providerId="" clId="Web-{38D48114-BD87-66DD-BCDE-E7D5D0B91FAF}" dt="2020-10-06T20:42:22.628" v="1309" actId="20577"/>
        <pc:sldMkLst>
          <pc:docMk/>
          <pc:sldMk cId="2370115737" sldId="346"/>
        </pc:sldMkLst>
        <pc:spChg chg="mod">
          <ac:chgData name="" userId="" providerId="" clId="Web-{38D48114-BD87-66DD-BCDE-E7D5D0B91FAF}" dt="2020-10-06T20:42:22.628" v="1309" actId="20577"/>
          <ac:spMkLst>
            <pc:docMk/>
            <pc:sldMk cId="2370115737" sldId="346"/>
            <ac:spMk id="9" creationId="{00000000-0000-0000-0000-000000000000}"/>
          </ac:spMkLst>
        </pc:spChg>
      </pc:sldChg>
      <pc:sldChg chg="modSp add replId">
        <pc:chgData name="" userId="" providerId="" clId="Web-{38D48114-BD87-66DD-BCDE-E7D5D0B91FAF}" dt="2020-10-06T20:46:14.754" v="1645" actId="20577"/>
        <pc:sldMkLst>
          <pc:docMk/>
          <pc:sldMk cId="2634194323" sldId="347"/>
        </pc:sldMkLst>
        <pc:spChg chg="mod">
          <ac:chgData name="" userId="" providerId="" clId="Web-{38D48114-BD87-66DD-BCDE-E7D5D0B91FAF}" dt="2020-10-06T20:46:14.754" v="1645" actId="20577"/>
          <ac:spMkLst>
            <pc:docMk/>
            <pc:sldMk cId="2634194323" sldId="347"/>
            <ac:spMk id="9" creationId="{00000000-0000-0000-0000-000000000000}"/>
          </ac:spMkLst>
        </pc:spChg>
      </pc:sldChg>
      <pc:sldChg chg="add del replId">
        <pc:chgData name="" userId="" providerId="" clId="Web-{38D48114-BD87-66DD-BCDE-E7D5D0B91FAF}" dt="2020-10-06T20:47:34.479" v="1650"/>
        <pc:sldMkLst>
          <pc:docMk/>
          <pc:sldMk cId="256739026" sldId="348"/>
        </pc:sldMkLst>
      </pc:sldChg>
      <pc:sldChg chg="modSp add ord replId modNotes">
        <pc:chgData name="" userId="" providerId="" clId="Web-{38D48114-BD87-66DD-BCDE-E7D5D0B91FAF}" dt="2020-10-06T20:51:06.104" v="1828"/>
        <pc:sldMkLst>
          <pc:docMk/>
          <pc:sldMk cId="3904284904" sldId="348"/>
        </pc:sldMkLst>
        <pc:spChg chg="mod">
          <ac:chgData name="" userId="" providerId="" clId="Web-{38D48114-BD87-66DD-BCDE-E7D5D0B91FAF}" dt="2020-10-06T20:48:38.108" v="1731" actId="20577"/>
          <ac:spMkLst>
            <pc:docMk/>
            <pc:sldMk cId="3904284904" sldId="348"/>
            <ac:spMk id="4" creationId="{00000000-0000-0000-0000-000000000000}"/>
          </ac:spMkLst>
        </pc:spChg>
        <pc:graphicFrameChg chg="mod modGraphic">
          <ac:chgData name="" userId="" providerId="" clId="Web-{38D48114-BD87-66DD-BCDE-E7D5D0B91FAF}" dt="2020-10-06T20:50:55.603" v="1822"/>
          <ac:graphicFrameMkLst>
            <pc:docMk/>
            <pc:sldMk cId="3904284904" sldId="348"/>
            <ac:graphicFrameMk id="3" creationId="{00000000-0000-0000-0000-000000000000}"/>
          </ac:graphicFrameMkLst>
        </pc:graphicFrameChg>
      </pc:sldChg>
      <pc:sldChg chg="add del replId">
        <pc:chgData name="" userId="" providerId="" clId="Web-{38D48114-BD87-66DD-BCDE-E7D5D0B91FAF}" dt="2020-10-06T20:47:31.842" v="1649"/>
        <pc:sldMkLst>
          <pc:docMk/>
          <pc:sldMk cId="1046121093" sldId="349"/>
        </pc:sldMkLst>
      </pc:sldChg>
      <pc:sldChg chg="add ord replId">
        <pc:chgData name="" userId="" providerId="" clId="Web-{38D48114-BD87-66DD-BCDE-E7D5D0B91FAF}" dt="2020-10-06T20:51:24.574" v="1833"/>
        <pc:sldMkLst>
          <pc:docMk/>
          <pc:sldMk cId="2410373200" sldId="349"/>
        </pc:sldMkLst>
      </pc:sldChg>
      <pc:sldChg chg="add ord replId">
        <pc:chgData name="" userId="" providerId="" clId="Web-{38D48114-BD87-66DD-BCDE-E7D5D0B91FAF}" dt="2020-10-06T20:51:24.574" v="1834"/>
        <pc:sldMkLst>
          <pc:docMk/>
          <pc:sldMk cId="1502785366" sldId="350"/>
        </pc:sldMkLst>
      </pc:sldChg>
      <pc:sldChg chg="add ord replId">
        <pc:chgData name="" userId="" providerId="" clId="Web-{38D48114-BD87-66DD-BCDE-E7D5D0B91FAF}" dt="2020-10-06T20:51:24.574" v="1835"/>
        <pc:sldMkLst>
          <pc:docMk/>
          <pc:sldMk cId="792324913" sldId="351"/>
        </pc:sldMkLst>
      </pc:sldChg>
      <pc:sldChg chg="add ord replId">
        <pc:chgData name="" userId="" providerId="" clId="Web-{38D48114-BD87-66DD-BCDE-E7D5D0B91FAF}" dt="2020-10-06T20:51:24.574" v="1836"/>
        <pc:sldMkLst>
          <pc:docMk/>
          <pc:sldMk cId="1014730647" sldId="352"/>
        </pc:sldMkLst>
      </pc:sldChg>
      <pc:sldChg chg="modSp add ord replId">
        <pc:chgData name="" userId="" providerId="" clId="Web-{38D48114-BD87-66DD-BCDE-E7D5D0B91FAF}" dt="2020-10-06T20:53:05.753" v="2042" actId="20577"/>
        <pc:sldMkLst>
          <pc:docMk/>
          <pc:sldMk cId="2027037298" sldId="353"/>
        </pc:sldMkLst>
        <pc:spChg chg="mod">
          <ac:chgData name="" userId="" providerId="" clId="Web-{38D48114-BD87-66DD-BCDE-E7D5D0B91FAF}" dt="2020-10-06T20:53:05.753" v="2042" actId="20577"/>
          <ac:spMkLst>
            <pc:docMk/>
            <pc:sldMk cId="2027037298" sldId="353"/>
            <ac:spMk id="9" creationId="{00000000-0000-0000-0000-000000000000}"/>
          </ac:spMkLst>
        </pc:spChg>
      </pc:sldChg>
    </pc:docChg>
  </pc:docChgLst>
  <pc:docChgLst>
    <pc:chgData clId="Web-{CC75C684-4284-85CA-4EA4-FF0F8A7EA270}"/>
    <pc:docChg chg="addSld delSld modSld">
      <pc:chgData name="" userId="" providerId="" clId="Web-{CC75C684-4284-85CA-4EA4-FF0F8A7EA270}" dt="2020-10-08T20:08:41.912" v="108"/>
      <pc:docMkLst>
        <pc:docMk/>
      </pc:docMkLst>
      <pc:sldChg chg="modSp">
        <pc:chgData name="" userId="" providerId="" clId="Web-{CC75C684-4284-85CA-4EA4-FF0F8A7EA270}" dt="2020-10-08T20:06:44.146" v="100" actId="20577"/>
        <pc:sldMkLst>
          <pc:docMk/>
          <pc:sldMk cId="2867907869" sldId="322"/>
        </pc:sldMkLst>
        <pc:spChg chg="mod">
          <ac:chgData name="" userId="" providerId="" clId="Web-{CC75C684-4284-85CA-4EA4-FF0F8A7EA270}" dt="2020-10-08T20:06:44.146" v="100" actId="20577"/>
          <ac:spMkLst>
            <pc:docMk/>
            <pc:sldMk cId="2867907869" sldId="322"/>
            <ac:spMk id="9" creationId="{00000000-0000-0000-0000-000000000000}"/>
          </ac:spMkLst>
        </pc:spChg>
      </pc:sldChg>
      <pc:sldChg chg="new del">
        <pc:chgData name="" userId="" providerId="" clId="Web-{CC75C684-4284-85CA-4EA4-FF0F8A7EA270}" dt="2020-10-08T19:40:38.236" v="1"/>
        <pc:sldMkLst>
          <pc:docMk/>
          <pc:sldMk cId="2041911680" sldId="371"/>
        </pc:sldMkLst>
      </pc:sldChg>
      <pc:sldChg chg="addSp modSp add replId">
        <pc:chgData name="" userId="" providerId="" clId="Web-{CC75C684-4284-85CA-4EA4-FF0F8A7EA270}" dt="2020-10-08T20:08:41.912" v="108"/>
        <pc:sldMkLst>
          <pc:docMk/>
          <pc:sldMk cId="2943697094" sldId="371"/>
        </pc:sldMkLst>
        <pc:spChg chg="mod">
          <ac:chgData name="" userId="" providerId="" clId="Web-{CC75C684-4284-85CA-4EA4-FF0F8A7EA270}" dt="2020-10-08T20:07:31.177" v="103" actId="20577"/>
          <ac:spMkLst>
            <pc:docMk/>
            <pc:sldMk cId="2943697094" sldId="371"/>
            <ac:spMk id="9" creationId="{00000000-0000-0000-0000-000000000000}"/>
          </ac:spMkLst>
        </pc:spChg>
        <pc:inkChg chg="add">
          <ac:chgData name="" userId="" providerId="" clId="Web-{CC75C684-4284-85CA-4EA4-FF0F8A7EA270}" dt="2020-10-08T20:08:31.037" v="106"/>
          <ac:inkMkLst>
            <pc:docMk/>
            <pc:sldMk cId="2943697094" sldId="371"/>
            <ac:inkMk id="3" creationId="{F3D658A4-5D53-4C2E-BFD9-2850EEB99A72}"/>
          </ac:inkMkLst>
        </pc:inkChg>
        <pc:inkChg chg="add">
          <ac:chgData name="" userId="" providerId="" clId="Web-{CC75C684-4284-85CA-4EA4-FF0F8A7EA270}" dt="2020-10-08T20:08:32.600" v="107"/>
          <ac:inkMkLst>
            <pc:docMk/>
            <pc:sldMk cId="2943697094" sldId="371"/>
            <ac:inkMk id="5" creationId="{C14F1E50-D2C1-47F3-B5D6-958365E3A1B5}"/>
          </ac:inkMkLst>
        </pc:inkChg>
        <pc:inkChg chg="add">
          <ac:chgData name="" userId="" providerId="" clId="Web-{CC75C684-4284-85CA-4EA4-FF0F8A7EA270}" dt="2020-10-08T20:08:41.912" v="108"/>
          <ac:inkMkLst>
            <pc:docMk/>
            <pc:sldMk cId="2943697094" sldId="371"/>
            <ac:inkMk id="6" creationId="{DB380587-E841-467E-A237-301BC185E7F3}"/>
          </ac:inkMkLst>
        </pc:inkChg>
      </pc:sldChg>
    </pc:docChg>
  </pc:docChgLst>
  <pc:docChgLst>
    <pc:chgData clId="Web-{6E15AAB0-1482-CFE1-E79E-FCFF8389CE08}"/>
    <pc:docChg chg="delSld modSld">
      <pc:chgData name="" userId="" providerId="" clId="Web-{6E15AAB0-1482-CFE1-E79E-FCFF8389CE08}" dt="2020-10-08T19:21:35.822" v="27"/>
      <pc:docMkLst>
        <pc:docMk/>
      </pc:docMkLst>
      <pc:sldChg chg="del">
        <pc:chgData name="" userId="" providerId="" clId="Web-{6E15AAB0-1482-CFE1-E79E-FCFF8389CE08}" dt="2020-10-08T19:21:35.822" v="27"/>
        <pc:sldMkLst>
          <pc:docMk/>
          <pc:sldMk cId="3747371175" sldId="305"/>
        </pc:sldMkLst>
      </pc:sldChg>
      <pc:sldChg chg="modSp">
        <pc:chgData name="" userId="" providerId="" clId="Web-{6E15AAB0-1482-CFE1-E79E-FCFF8389CE08}" dt="2020-10-08T18:44:30.313" v="24" actId="20577"/>
        <pc:sldMkLst>
          <pc:docMk/>
          <pc:sldMk cId="2867907869" sldId="322"/>
        </pc:sldMkLst>
        <pc:spChg chg="mod">
          <ac:chgData name="" userId="" providerId="" clId="Web-{6E15AAB0-1482-CFE1-E79E-FCFF8389CE08}" dt="2020-10-08T18:44:30.313" v="24" actId="20577"/>
          <ac:spMkLst>
            <pc:docMk/>
            <pc:sldMk cId="2867907869" sldId="322"/>
            <ac:spMk id="9" creationId="{00000000-0000-0000-0000-000000000000}"/>
          </ac:spMkLst>
        </pc:spChg>
      </pc:sldChg>
    </pc:docChg>
  </pc:docChgLst>
  <pc:docChgLst>
    <pc:chgData clId="Web-{F1E0174E-675A-973D-2D9E-BC901856AED1}"/>
    <pc:docChg chg="addSld delSld modSld sldOrd">
      <pc:chgData name="" userId="" providerId="" clId="Web-{F1E0174E-675A-973D-2D9E-BC901856AED1}" dt="2020-06-29T18:34:55.888" v="80"/>
      <pc:docMkLst>
        <pc:docMk/>
      </pc:docMkLst>
      <pc:sldChg chg="modSp add del ord replId">
        <pc:chgData name="" userId="" providerId="" clId="Web-{F1E0174E-675A-973D-2D9E-BC901856AED1}" dt="2020-06-29T18:34:55.888" v="80"/>
        <pc:sldMkLst>
          <pc:docMk/>
          <pc:sldMk cId="3718882117" sldId="264"/>
        </pc:sldMkLst>
        <pc:spChg chg="mod">
          <ac:chgData name="" userId="" providerId="" clId="Web-{F1E0174E-675A-973D-2D9E-BC901856AED1}" dt="2020-06-29T18:28:25.606" v="74" actId="20577"/>
          <ac:spMkLst>
            <pc:docMk/>
            <pc:sldMk cId="3718882117" sldId="264"/>
            <ac:spMk id="4" creationId="{00000000-0000-0000-0000-000000000000}"/>
          </ac:spMkLst>
        </pc:spChg>
        <pc:spChg chg="mod">
          <ac:chgData name="" userId="" providerId="" clId="Web-{F1E0174E-675A-973D-2D9E-BC901856AED1}" dt="2020-06-29T18:34:54.528" v="78" actId="20577"/>
          <ac:spMkLst>
            <pc:docMk/>
            <pc:sldMk cId="3718882117" sldId="264"/>
            <ac:spMk id="9" creationId="{00000000-0000-0000-0000-000000000000}"/>
          </ac:spMkLst>
        </pc:spChg>
      </pc:sldChg>
    </pc:docChg>
  </pc:docChgLst>
  <pc:docChgLst>
    <pc:chgData clId="Web-{75CB9490-556D-AC50-B4E8-5E0114E25E57}"/>
    <pc:docChg chg="delSld modSld">
      <pc:chgData name="" userId="" providerId="" clId="Web-{75CB9490-556D-AC50-B4E8-5E0114E25E57}" dt="2020-07-09T14:05:15.556" v="48" actId="20577"/>
      <pc:docMkLst>
        <pc:docMk/>
      </pc:docMkLst>
      <pc:sldChg chg="modSp">
        <pc:chgData name="" userId="" providerId="" clId="Web-{75CB9490-556D-AC50-B4E8-5E0114E25E57}" dt="2020-07-09T14:05:15.556" v="47" actId="20577"/>
        <pc:sldMkLst>
          <pc:docMk/>
          <pc:sldMk cId="1415942620" sldId="257"/>
        </pc:sldMkLst>
        <pc:spChg chg="mod">
          <ac:chgData name="" userId="" providerId="" clId="Web-{75CB9490-556D-AC50-B4E8-5E0114E25E57}" dt="2020-07-09T14:05:15.556" v="47" actId="20577"/>
          <ac:spMkLst>
            <pc:docMk/>
            <pc:sldMk cId="1415942620" sldId="257"/>
            <ac:spMk id="5" creationId="{00000000-0000-0000-0000-000000000000}"/>
          </ac:spMkLst>
        </pc:spChg>
      </pc:sldChg>
      <pc:sldChg chg="del">
        <pc:chgData name="" userId="" providerId="" clId="Web-{75CB9490-556D-AC50-B4E8-5E0114E25E57}" dt="2020-07-09T14:02:47.873" v="0"/>
        <pc:sldMkLst>
          <pc:docMk/>
          <pc:sldMk cId="1792132781" sldId="258"/>
        </pc:sldMkLst>
      </pc:sldChg>
    </pc:docChg>
  </pc:docChgLst>
  <pc:docChgLst>
    <pc:chgData clId="Web-{A0A0F388-0D41-5D55-D070-A11F5B779889}"/>
    <pc:docChg chg="addSld delSld modSld sldOrd">
      <pc:chgData name="" userId="" providerId="" clId="Web-{A0A0F388-0D41-5D55-D070-A11F5B779889}" dt="2020-10-06T22:45:27.688" v="63" actId="20577"/>
      <pc:docMkLst>
        <pc:docMk/>
      </pc:docMkLst>
      <pc:sldChg chg="add del">
        <pc:chgData name="" userId="" providerId="" clId="Web-{A0A0F388-0D41-5D55-D070-A11F5B779889}" dt="2020-10-06T19:59:38.370" v="29"/>
        <pc:sldMkLst>
          <pc:docMk/>
          <pc:sldMk cId="1434404069" sldId="271"/>
        </pc:sldMkLst>
      </pc:sldChg>
      <pc:sldChg chg="del">
        <pc:chgData name="" userId="" providerId="" clId="Web-{A0A0F388-0D41-5D55-D070-A11F5B779889}" dt="2020-10-06T20:02:28.653" v="55"/>
        <pc:sldMkLst>
          <pc:docMk/>
          <pc:sldMk cId="1089647187" sldId="272"/>
        </pc:sldMkLst>
      </pc:sldChg>
      <pc:sldChg chg="addSp delSp modSp">
        <pc:chgData name="" userId="" providerId="" clId="Web-{A0A0F388-0D41-5D55-D070-A11F5B779889}" dt="2020-10-06T20:00:04.417" v="36"/>
        <pc:sldMkLst>
          <pc:docMk/>
          <pc:sldMk cId="3208061069" sldId="294"/>
        </pc:sldMkLst>
        <pc:spChg chg="add del">
          <ac:chgData name="" userId="" providerId="" clId="Web-{A0A0F388-0D41-5D55-D070-A11F5B779889}" dt="2020-10-06T19:59:52.792" v="34"/>
          <ac:spMkLst>
            <pc:docMk/>
            <pc:sldMk cId="3208061069" sldId="294"/>
            <ac:spMk id="9" creationId="{00000000-0000-0000-0000-000000000000}"/>
          </ac:spMkLst>
        </pc:spChg>
        <pc:graphicFrameChg chg="mod modGraphic">
          <ac:chgData name="" userId="" providerId="" clId="Web-{A0A0F388-0D41-5D55-D070-A11F5B779889}" dt="2020-10-06T20:00:04.417" v="36"/>
          <ac:graphicFrameMkLst>
            <pc:docMk/>
            <pc:sldMk cId="3208061069" sldId="294"/>
            <ac:graphicFrameMk id="3" creationId="{00000000-0000-0000-0000-000000000000}"/>
          </ac:graphicFrameMkLst>
        </pc:graphicFrameChg>
      </pc:sldChg>
      <pc:sldChg chg="ord">
        <pc:chgData name="" userId="" providerId="" clId="Web-{A0A0F388-0D41-5D55-D070-A11F5B779889}" dt="2020-10-06T19:56:41.602" v="0"/>
        <pc:sldMkLst>
          <pc:docMk/>
          <pc:sldMk cId="3927247386" sldId="315"/>
        </pc:sldMkLst>
      </pc:sldChg>
      <pc:sldChg chg="delSp modSp modNotes">
        <pc:chgData name="" userId="" providerId="" clId="Web-{A0A0F388-0D41-5D55-D070-A11F5B779889}" dt="2020-10-06T19:57:09.634" v="16"/>
        <pc:sldMkLst>
          <pc:docMk/>
          <pc:sldMk cId="3575948394" sldId="317"/>
        </pc:sldMkLst>
        <pc:spChg chg="mod">
          <ac:chgData name="" userId="" providerId="" clId="Web-{A0A0F388-0D41-5D55-D070-A11F5B779889}" dt="2020-10-06T19:56:57.118" v="2" actId="1076"/>
          <ac:spMkLst>
            <pc:docMk/>
            <pc:sldMk cId="3575948394" sldId="317"/>
            <ac:spMk id="3" creationId="{368F4C4A-77D1-4A4A-9864-4D689DD7EE39}"/>
          </ac:spMkLst>
        </pc:spChg>
        <pc:spChg chg="del">
          <ac:chgData name="" userId="" providerId="" clId="Web-{A0A0F388-0D41-5D55-D070-A11F5B779889}" dt="2020-10-06T19:56:51.930" v="1"/>
          <ac:spMkLst>
            <pc:docMk/>
            <pc:sldMk cId="3575948394" sldId="317"/>
            <ac:spMk id="9" creationId="{00000000-0000-0000-0000-000000000000}"/>
          </ac:spMkLst>
        </pc:spChg>
      </pc:sldChg>
      <pc:sldChg chg="modNotes">
        <pc:chgData name="" userId="" providerId="" clId="Web-{A0A0F388-0D41-5D55-D070-A11F5B779889}" dt="2020-10-06T19:57:15.978" v="17"/>
        <pc:sldMkLst>
          <pc:docMk/>
          <pc:sldMk cId="686652268" sldId="318"/>
        </pc:sldMkLst>
      </pc:sldChg>
      <pc:sldChg chg="modNotes">
        <pc:chgData name="" userId="" providerId="" clId="Web-{A0A0F388-0D41-5D55-D070-A11F5B779889}" dt="2020-10-06T19:57:31.572" v="19"/>
        <pc:sldMkLst>
          <pc:docMk/>
          <pc:sldMk cId="586441997" sldId="320"/>
        </pc:sldMkLst>
      </pc:sldChg>
      <pc:sldChg chg="modSp">
        <pc:chgData name="" userId="" providerId="" clId="Web-{A0A0F388-0D41-5D55-D070-A11F5B779889}" dt="2020-10-06T22:45:25.672" v="61" actId="20577"/>
        <pc:sldMkLst>
          <pc:docMk/>
          <pc:sldMk cId="89913449" sldId="345"/>
        </pc:sldMkLst>
        <pc:spChg chg="mod">
          <ac:chgData name="" userId="" providerId="" clId="Web-{A0A0F388-0D41-5D55-D070-A11F5B779889}" dt="2020-10-06T22:45:25.672" v="61" actId="20577"/>
          <ac:spMkLst>
            <pc:docMk/>
            <pc:sldMk cId="89913449" sldId="345"/>
            <ac:spMk id="4" creationId="{00000000-0000-0000-0000-000000000000}"/>
          </ac:spMkLst>
        </pc:spChg>
      </pc:sldChg>
      <pc:sldChg chg="addSp delSp modSp add ord replId">
        <pc:chgData name="" userId="" providerId="" clId="Web-{A0A0F388-0D41-5D55-D070-A11F5B779889}" dt="2020-10-06T20:02:34.638" v="56" actId="20577"/>
        <pc:sldMkLst>
          <pc:docMk/>
          <pc:sldMk cId="2370115737" sldId="346"/>
        </pc:sldMkLst>
        <pc:spChg chg="add del mod">
          <ac:chgData name="" userId="" providerId="" clId="Web-{A0A0F388-0D41-5D55-D070-A11F5B779889}" dt="2020-10-06T20:01:07.215" v="46"/>
          <ac:spMkLst>
            <pc:docMk/>
            <pc:sldMk cId="2370115737" sldId="346"/>
            <ac:spMk id="3" creationId="{21D0E0E1-A7CB-468D-BEC7-9207B9846414}"/>
          </ac:spMkLst>
        </pc:spChg>
        <pc:spChg chg="mod">
          <ac:chgData name="" userId="" providerId="" clId="Web-{A0A0F388-0D41-5D55-D070-A11F5B779889}" dt="2020-10-06T20:02:34.638" v="56" actId="20577"/>
          <ac:spMkLst>
            <pc:docMk/>
            <pc:sldMk cId="2370115737" sldId="346"/>
            <ac:spMk id="4" creationId="{00000000-0000-0000-0000-000000000000}"/>
          </ac:spMkLst>
        </pc:spChg>
        <pc:spChg chg="add del mod">
          <ac:chgData name="" userId="" providerId="" clId="Web-{A0A0F388-0D41-5D55-D070-A11F5B779889}" dt="2020-10-06T20:01:04.793" v="45"/>
          <ac:spMkLst>
            <pc:docMk/>
            <pc:sldMk cId="2370115737" sldId="346"/>
            <ac:spMk id="5" creationId="{CA31D375-07B3-46E6-AE70-09260C50D9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31D5A-3786-40A1-A3B4-5E2654AE4F54}" type="datetimeFigureOut">
              <a:rPr lang="en-US"/>
              <a:t>10/8/2020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220096-D57C-45FA-BE3B-8AF1E8998699}" type="slidenum">
              <a:rPr lang="en-US"/>
              <a:t>‹#›</a:t>
            </a:fld>
            <a:endParaRPr lang="en-US"/>
          </a:p>
        </p:txBody>
      </p:sp>
    </p:spTree>
    <p:extLst>
      <p:ext uri="{BB962C8B-B14F-4D97-AF65-F5344CB8AC3E}">
        <p14:creationId xmlns:p14="http://schemas.microsoft.com/office/powerpoint/2010/main" val="555318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1</a:t>
            </a:fld>
            <a:endParaRPr lang="en-US"/>
          </a:p>
        </p:txBody>
      </p:sp>
    </p:spTree>
    <p:extLst>
      <p:ext uri="{BB962C8B-B14F-4D97-AF65-F5344CB8AC3E}">
        <p14:creationId xmlns:p14="http://schemas.microsoft.com/office/powerpoint/2010/main" val="3425384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10</a:t>
            </a:fld>
            <a:endParaRPr lang="en-US"/>
          </a:p>
        </p:txBody>
      </p:sp>
    </p:spTree>
    <p:extLst>
      <p:ext uri="{BB962C8B-B14F-4D97-AF65-F5344CB8AC3E}">
        <p14:creationId xmlns:p14="http://schemas.microsoft.com/office/powerpoint/2010/main" val="2698622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11</a:t>
            </a:fld>
            <a:endParaRPr lang="en-US"/>
          </a:p>
        </p:txBody>
      </p:sp>
    </p:spTree>
    <p:extLst>
      <p:ext uri="{BB962C8B-B14F-4D97-AF65-F5344CB8AC3E}">
        <p14:creationId xmlns:p14="http://schemas.microsoft.com/office/powerpoint/2010/main" val="1702814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12</a:t>
            </a:fld>
            <a:endParaRPr lang="en-US"/>
          </a:p>
        </p:txBody>
      </p:sp>
    </p:spTree>
    <p:extLst>
      <p:ext uri="{BB962C8B-B14F-4D97-AF65-F5344CB8AC3E}">
        <p14:creationId xmlns:p14="http://schemas.microsoft.com/office/powerpoint/2010/main" val="1749026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13</a:t>
            </a:fld>
            <a:endParaRPr lang="en-US"/>
          </a:p>
        </p:txBody>
      </p:sp>
    </p:spTree>
    <p:extLst>
      <p:ext uri="{BB962C8B-B14F-4D97-AF65-F5344CB8AC3E}">
        <p14:creationId xmlns:p14="http://schemas.microsoft.com/office/powerpoint/2010/main" val="4243903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14</a:t>
            </a:fld>
            <a:endParaRPr lang="en-US"/>
          </a:p>
        </p:txBody>
      </p:sp>
    </p:spTree>
    <p:extLst>
      <p:ext uri="{BB962C8B-B14F-4D97-AF65-F5344CB8AC3E}">
        <p14:creationId xmlns:p14="http://schemas.microsoft.com/office/powerpoint/2010/main" val="25415064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15</a:t>
            </a:fld>
            <a:endParaRPr lang="en-US"/>
          </a:p>
        </p:txBody>
      </p:sp>
    </p:spTree>
    <p:extLst>
      <p:ext uri="{BB962C8B-B14F-4D97-AF65-F5344CB8AC3E}">
        <p14:creationId xmlns:p14="http://schemas.microsoft.com/office/powerpoint/2010/main" val="693752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NCCJ</a:t>
            </a:r>
          </a:p>
        </p:txBody>
      </p:sp>
      <p:sp>
        <p:nvSpPr>
          <p:cNvPr id="4" name="Slide Number Placeholder 3"/>
          <p:cNvSpPr>
            <a:spLocks noGrp="1"/>
          </p:cNvSpPr>
          <p:nvPr>
            <p:ph type="sldNum" sz="quarter" idx="5"/>
          </p:nvPr>
        </p:nvSpPr>
        <p:spPr/>
        <p:txBody>
          <a:bodyPr/>
          <a:lstStyle/>
          <a:p>
            <a:fld id="{1E220096-D57C-45FA-BE3B-8AF1E8998699}" type="slidenum">
              <a:rPr lang="en-US"/>
              <a:t>16</a:t>
            </a:fld>
            <a:endParaRPr lang="en-US"/>
          </a:p>
        </p:txBody>
      </p:sp>
    </p:spTree>
    <p:extLst>
      <p:ext uri="{BB962C8B-B14F-4D97-AF65-F5344CB8AC3E}">
        <p14:creationId xmlns:p14="http://schemas.microsoft.com/office/powerpoint/2010/main" val="1803088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17</a:t>
            </a:fld>
            <a:endParaRPr lang="en-US"/>
          </a:p>
        </p:txBody>
      </p:sp>
    </p:spTree>
    <p:extLst>
      <p:ext uri="{BB962C8B-B14F-4D97-AF65-F5344CB8AC3E}">
        <p14:creationId xmlns:p14="http://schemas.microsoft.com/office/powerpoint/2010/main" val="1331968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18</a:t>
            </a:fld>
            <a:endParaRPr lang="en-US"/>
          </a:p>
        </p:txBody>
      </p:sp>
    </p:spTree>
    <p:extLst>
      <p:ext uri="{BB962C8B-B14F-4D97-AF65-F5344CB8AC3E}">
        <p14:creationId xmlns:p14="http://schemas.microsoft.com/office/powerpoint/2010/main" val="2024762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19</a:t>
            </a:fld>
            <a:endParaRPr lang="en-US"/>
          </a:p>
        </p:txBody>
      </p:sp>
    </p:spTree>
    <p:extLst>
      <p:ext uri="{BB962C8B-B14F-4D97-AF65-F5344CB8AC3E}">
        <p14:creationId xmlns:p14="http://schemas.microsoft.com/office/powerpoint/2010/main" val="1191876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2</a:t>
            </a:fld>
            <a:endParaRPr lang="en-US"/>
          </a:p>
        </p:txBody>
      </p:sp>
    </p:spTree>
    <p:extLst>
      <p:ext uri="{BB962C8B-B14F-4D97-AF65-F5344CB8AC3E}">
        <p14:creationId xmlns:p14="http://schemas.microsoft.com/office/powerpoint/2010/main" val="28226240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20</a:t>
            </a:fld>
            <a:endParaRPr lang="en-US"/>
          </a:p>
        </p:txBody>
      </p:sp>
    </p:spTree>
    <p:extLst>
      <p:ext uri="{BB962C8B-B14F-4D97-AF65-F5344CB8AC3E}">
        <p14:creationId xmlns:p14="http://schemas.microsoft.com/office/powerpoint/2010/main" val="39668264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Hooks</a:t>
            </a:r>
          </a:p>
        </p:txBody>
      </p:sp>
      <p:sp>
        <p:nvSpPr>
          <p:cNvPr id="4" name="Slide Number Placeholder 3"/>
          <p:cNvSpPr>
            <a:spLocks noGrp="1"/>
          </p:cNvSpPr>
          <p:nvPr>
            <p:ph type="sldNum" sz="quarter" idx="5"/>
          </p:nvPr>
        </p:nvSpPr>
        <p:spPr/>
        <p:txBody>
          <a:bodyPr/>
          <a:lstStyle/>
          <a:p>
            <a:fld id="{1E220096-D57C-45FA-BE3B-8AF1E8998699}" type="slidenum">
              <a:rPr lang="en-US"/>
              <a:t>21</a:t>
            </a:fld>
            <a:endParaRPr lang="en-US"/>
          </a:p>
        </p:txBody>
      </p:sp>
    </p:spTree>
    <p:extLst>
      <p:ext uri="{BB962C8B-B14F-4D97-AF65-F5344CB8AC3E}">
        <p14:creationId xmlns:p14="http://schemas.microsoft.com/office/powerpoint/2010/main" val="1027685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22</a:t>
            </a:fld>
            <a:endParaRPr lang="en-US"/>
          </a:p>
        </p:txBody>
      </p:sp>
    </p:spTree>
    <p:extLst>
      <p:ext uri="{BB962C8B-B14F-4D97-AF65-F5344CB8AC3E}">
        <p14:creationId xmlns:p14="http://schemas.microsoft.com/office/powerpoint/2010/main" val="42673036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23</a:t>
            </a:fld>
            <a:endParaRPr lang="en-US"/>
          </a:p>
        </p:txBody>
      </p:sp>
    </p:spTree>
    <p:extLst>
      <p:ext uri="{BB962C8B-B14F-4D97-AF65-F5344CB8AC3E}">
        <p14:creationId xmlns:p14="http://schemas.microsoft.com/office/powerpoint/2010/main" val="1875778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Hooks</a:t>
            </a:r>
          </a:p>
        </p:txBody>
      </p:sp>
      <p:sp>
        <p:nvSpPr>
          <p:cNvPr id="4" name="Slide Number Placeholder 3"/>
          <p:cNvSpPr>
            <a:spLocks noGrp="1"/>
          </p:cNvSpPr>
          <p:nvPr>
            <p:ph type="sldNum" sz="quarter" idx="5"/>
          </p:nvPr>
        </p:nvSpPr>
        <p:spPr/>
        <p:txBody>
          <a:bodyPr/>
          <a:lstStyle/>
          <a:p>
            <a:fld id="{1E220096-D57C-45FA-BE3B-8AF1E8998699}" type="slidenum">
              <a:rPr lang="en-US"/>
              <a:t>24</a:t>
            </a:fld>
            <a:endParaRPr lang="en-US"/>
          </a:p>
        </p:txBody>
      </p:sp>
    </p:spTree>
    <p:extLst>
      <p:ext uri="{BB962C8B-B14F-4D97-AF65-F5344CB8AC3E}">
        <p14:creationId xmlns:p14="http://schemas.microsoft.com/office/powerpoint/2010/main" val="32639326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Hooks</a:t>
            </a:r>
          </a:p>
        </p:txBody>
      </p:sp>
      <p:sp>
        <p:nvSpPr>
          <p:cNvPr id="4" name="Slide Number Placeholder 3"/>
          <p:cNvSpPr>
            <a:spLocks noGrp="1"/>
          </p:cNvSpPr>
          <p:nvPr>
            <p:ph type="sldNum" sz="quarter" idx="5"/>
          </p:nvPr>
        </p:nvSpPr>
        <p:spPr/>
        <p:txBody>
          <a:bodyPr/>
          <a:lstStyle/>
          <a:p>
            <a:fld id="{1E220096-D57C-45FA-BE3B-8AF1E8998699}" type="slidenum">
              <a:rPr lang="en-US"/>
              <a:t>25</a:t>
            </a:fld>
            <a:endParaRPr lang="en-US"/>
          </a:p>
        </p:txBody>
      </p:sp>
    </p:spTree>
    <p:extLst>
      <p:ext uri="{BB962C8B-B14F-4D97-AF65-F5344CB8AC3E}">
        <p14:creationId xmlns:p14="http://schemas.microsoft.com/office/powerpoint/2010/main" val="234305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Hooks</a:t>
            </a:r>
          </a:p>
        </p:txBody>
      </p:sp>
      <p:sp>
        <p:nvSpPr>
          <p:cNvPr id="4" name="Slide Number Placeholder 3"/>
          <p:cNvSpPr>
            <a:spLocks noGrp="1"/>
          </p:cNvSpPr>
          <p:nvPr>
            <p:ph type="sldNum" sz="quarter" idx="5"/>
          </p:nvPr>
        </p:nvSpPr>
        <p:spPr/>
        <p:txBody>
          <a:bodyPr/>
          <a:lstStyle/>
          <a:p>
            <a:fld id="{1E220096-D57C-45FA-BE3B-8AF1E8998699}" type="slidenum">
              <a:rPr lang="en-US"/>
              <a:t>26</a:t>
            </a:fld>
            <a:endParaRPr lang="en-US"/>
          </a:p>
        </p:txBody>
      </p:sp>
    </p:spTree>
    <p:extLst>
      <p:ext uri="{BB962C8B-B14F-4D97-AF65-F5344CB8AC3E}">
        <p14:creationId xmlns:p14="http://schemas.microsoft.com/office/powerpoint/2010/main" val="29039044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Hooks</a:t>
            </a:r>
          </a:p>
        </p:txBody>
      </p:sp>
      <p:sp>
        <p:nvSpPr>
          <p:cNvPr id="4" name="Slide Number Placeholder 3"/>
          <p:cNvSpPr>
            <a:spLocks noGrp="1"/>
          </p:cNvSpPr>
          <p:nvPr>
            <p:ph type="sldNum" sz="quarter" idx="5"/>
          </p:nvPr>
        </p:nvSpPr>
        <p:spPr/>
        <p:txBody>
          <a:bodyPr/>
          <a:lstStyle/>
          <a:p>
            <a:fld id="{1E220096-D57C-45FA-BE3B-8AF1E8998699}" type="slidenum">
              <a:rPr lang="en-US"/>
              <a:t>27</a:t>
            </a:fld>
            <a:endParaRPr lang="en-US"/>
          </a:p>
        </p:txBody>
      </p:sp>
    </p:spTree>
    <p:extLst>
      <p:ext uri="{BB962C8B-B14F-4D97-AF65-F5344CB8AC3E}">
        <p14:creationId xmlns:p14="http://schemas.microsoft.com/office/powerpoint/2010/main" val="12649696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Welty</a:t>
            </a:r>
          </a:p>
        </p:txBody>
      </p:sp>
      <p:sp>
        <p:nvSpPr>
          <p:cNvPr id="4" name="Slide Number Placeholder 3"/>
          <p:cNvSpPr>
            <a:spLocks noGrp="1"/>
          </p:cNvSpPr>
          <p:nvPr>
            <p:ph type="sldNum" sz="quarter" idx="5"/>
          </p:nvPr>
        </p:nvSpPr>
        <p:spPr/>
        <p:txBody>
          <a:bodyPr/>
          <a:lstStyle/>
          <a:p>
            <a:fld id="{1E220096-D57C-45FA-BE3B-8AF1E8998699}" type="slidenum">
              <a:rPr lang="en-US"/>
              <a:t>28</a:t>
            </a:fld>
            <a:endParaRPr lang="en-US"/>
          </a:p>
        </p:txBody>
      </p:sp>
    </p:spTree>
    <p:extLst>
      <p:ext uri="{BB962C8B-B14F-4D97-AF65-F5344CB8AC3E}">
        <p14:creationId xmlns:p14="http://schemas.microsoft.com/office/powerpoint/2010/main" val="35540902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Welty</a:t>
            </a:r>
          </a:p>
        </p:txBody>
      </p:sp>
      <p:sp>
        <p:nvSpPr>
          <p:cNvPr id="4" name="Slide Number Placeholder 3"/>
          <p:cNvSpPr>
            <a:spLocks noGrp="1"/>
          </p:cNvSpPr>
          <p:nvPr>
            <p:ph type="sldNum" sz="quarter" idx="5"/>
          </p:nvPr>
        </p:nvSpPr>
        <p:spPr/>
        <p:txBody>
          <a:bodyPr/>
          <a:lstStyle/>
          <a:p>
            <a:fld id="{1E220096-D57C-45FA-BE3B-8AF1E8998699}" type="slidenum">
              <a:rPr lang="en-US"/>
              <a:t>29</a:t>
            </a:fld>
            <a:endParaRPr lang="en-US"/>
          </a:p>
        </p:txBody>
      </p:sp>
    </p:spTree>
    <p:extLst>
      <p:ext uri="{BB962C8B-B14F-4D97-AF65-F5344CB8AC3E}">
        <p14:creationId xmlns:p14="http://schemas.microsoft.com/office/powerpoint/2010/main" val="2478736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3</a:t>
            </a:fld>
            <a:endParaRPr lang="en-US"/>
          </a:p>
        </p:txBody>
      </p:sp>
    </p:spTree>
    <p:extLst>
      <p:ext uri="{BB962C8B-B14F-4D97-AF65-F5344CB8AC3E}">
        <p14:creationId xmlns:p14="http://schemas.microsoft.com/office/powerpoint/2010/main" val="3298481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NCCJ</a:t>
            </a:r>
          </a:p>
        </p:txBody>
      </p:sp>
      <p:sp>
        <p:nvSpPr>
          <p:cNvPr id="4" name="Slide Number Placeholder 3"/>
          <p:cNvSpPr>
            <a:spLocks noGrp="1"/>
          </p:cNvSpPr>
          <p:nvPr>
            <p:ph type="sldNum" sz="quarter" idx="5"/>
          </p:nvPr>
        </p:nvSpPr>
        <p:spPr/>
        <p:txBody>
          <a:bodyPr/>
          <a:lstStyle/>
          <a:p>
            <a:fld id="{1E220096-D57C-45FA-BE3B-8AF1E8998699}" type="slidenum">
              <a:rPr lang="en-US"/>
              <a:t>30</a:t>
            </a:fld>
            <a:endParaRPr lang="en-US"/>
          </a:p>
        </p:txBody>
      </p:sp>
    </p:spTree>
    <p:extLst>
      <p:ext uri="{BB962C8B-B14F-4D97-AF65-F5344CB8AC3E}">
        <p14:creationId xmlns:p14="http://schemas.microsoft.com/office/powerpoint/2010/main" val="39635856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NCCJ</a:t>
            </a:r>
          </a:p>
        </p:txBody>
      </p:sp>
      <p:sp>
        <p:nvSpPr>
          <p:cNvPr id="4" name="Slide Number Placeholder 3"/>
          <p:cNvSpPr>
            <a:spLocks noGrp="1"/>
          </p:cNvSpPr>
          <p:nvPr>
            <p:ph type="sldNum" sz="quarter" idx="5"/>
          </p:nvPr>
        </p:nvSpPr>
        <p:spPr/>
        <p:txBody>
          <a:bodyPr/>
          <a:lstStyle/>
          <a:p>
            <a:fld id="{1E220096-D57C-45FA-BE3B-8AF1E8998699}" type="slidenum">
              <a:rPr lang="en-US"/>
              <a:t>31</a:t>
            </a:fld>
            <a:endParaRPr lang="en-US"/>
          </a:p>
        </p:txBody>
      </p:sp>
    </p:spTree>
    <p:extLst>
      <p:ext uri="{BB962C8B-B14F-4D97-AF65-F5344CB8AC3E}">
        <p14:creationId xmlns:p14="http://schemas.microsoft.com/office/powerpoint/2010/main" val="2835510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32</a:t>
            </a:fld>
            <a:endParaRPr lang="en-US"/>
          </a:p>
        </p:txBody>
      </p:sp>
    </p:spTree>
    <p:extLst>
      <p:ext uri="{BB962C8B-B14F-4D97-AF65-F5344CB8AC3E}">
        <p14:creationId xmlns:p14="http://schemas.microsoft.com/office/powerpoint/2010/main" val="29288409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Justice Earls</a:t>
            </a:r>
          </a:p>
        </p:txBody>
      </p:sp>
      <p:sp>
        <p:nvSpPr>
          <p:cNvPr id="4" name="Slide Number Placeholder 3"/>
          <p:cNvSpPr>
            <a:spLocks noGrp="1"/>
          </p:cNvSpPr>
          <p:nvPr>
            <p:ph type="sldNum" sz="quarter" idx="5"/>
          </p:nvPr>
        </p:nvSpPr>
        <p:spPr/>
        <p:txBody>
          <a:bodyPr/>
          <a:lstStyle/>
          <a:p>
            <a:fld id="{1E220096-D57C-45FA-BE3B-8AF1E8998699}" type="slidenum">
              <a:rPr lang="en-US"/>
              <a:t>33</a:t>
            </a:fld>
            <a:endParaRPr lang="en-US"/>
          </a:p>
        </p:txBody>
      </p:sp>
    </p:spTree>
    <p:extLst>
      <p:ext uri="{BB962C8B-B14F-4D97-AF65-F5344CB8AC3E}">
        <p14:creationId xmlns:p14="http://schemas.microsoft.com/office/powerpoint/2010/main" val="41537370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34</a:t>
            </a:fld>
            <a:endParaRPr lang="en-US"/>
          </a:p>
        </p:txBody>
      </p:sp>
    </p:spTree>
    <p:extLst>
      <p:ext uri="{BB962C8B-B14F-4D97-AF65-F5344CB8AC3E}">
        <p14:creationId xmlns:p14="http://schemas.microsoft.com/office/powerpoint/2010/main" val="19213900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Morey</a:t>
            </a:r>
          </a:p>
        </p:txBody>
      </p:sp>
      <p:sp>
        <p:nvSpPr>
          <p:cNvPr id="4" name="Slide Number Placeholder 3"/>
          <p:cNvSpPr>
            <a:spLocks noGrp="1"/>
          </p:cNvSpPr>
          <p:nvPr>
            <p:ph type="sldNum" sz="quarter" idx="5"/>
          </p:nvPr>
        </p:nvSpPr>
        <p:spPr/>
        <p:txBody>
          <a:bodyPr/>
          <a:lstStyle/>
          <a:p>
            <a:fld id="{1E220096-D57C-45FA-BE3B-8AF1E8998699}" type="slidenum">
              <a:rPr lang="en-US"/>
              <a:t>35</a:t>
            </a:fld>
            <a:endParaRPr lang="en-US"/>
          </a:p>
        </p:txBody>
      </p:sp>
    </p:spTree>
    <p:extLst>
      <p:ext uri="{BB962C8B-B14F-4D97-AF65-F5344CB8AC3E}">
        <p14:creationId xmlns:p14="http://schemas.microsoft.com/office/powerpoint/2010/main" val="3164198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36</a:t>
            </a:fld>
            <a:endParaRPr lang="en-US"/>
          </a:p>
        </p:txBody>
      </p:sp>
    </p:spTree>
    <p:extLst>
      <p:ext uri="{BB962C8B-B14F-4D97-AF65-F5344CB8AC3E}">
        <p14:creationId xmlns:p14="http://schemas.microsoft.com/office/powerpoint/2010/main" val="29515260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Morey</a:t>
            </a:r>
          </a:p>
        </p:txBody>
      </p:sp>
      <p:sp>
        <p:nvSpPr>
          <p:cNvPr id="4" name="Slide Number Placeholder 3"/>
          <p:cNvSpPr>
            <a:spLocks noGrp="1"/>
          </p:cNvSpPr>
          <p:nvPr>
            <p:ph type="sldNum" sz="quarter" idx="5"/>
          </p:nvPr>
        </p:nvSpPr>
        <p:spPr/>
        <p:txBody>
          <a:bodyPr/>
          <a:lstStyle/>
          <a:p>
            <a:fld id="{1E220096-D57C-45FA-BE3B-8AF1E8998699}" type="slidenum">
              <a:rPr lang="en-US"/>
              <a:t>37</a:t>
            </a:fld>
            <a:endParaRPr lang="en-US"/>
          </a:p>
        </p:txBody>
      </p:sp>
    </p:spTree>
    <p:extLst>
      <p:ext uri="{BB962C8B-B14F-4D97-AF65-F5344CB8AC3E}">
        <p14:creationId xmlns:p14="http://schemas.microsoft.com/office/powerpoint/2010/main" val="23156210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38</a:t>
            </a:fld>
            <a:endParaRPr lang="en-US"/>
          </a:p>
        </p:txBody>
      </p:sp>
    </p:spTree>
    <p:extLst>
      <p:ext uri="{BB962C8B-B14F-4D97-AF65-F5344CB8AC3E}">
        <p14:creationId xmlns:p14="http://schemas.microsoft.com/office/powerpoint/2010/main" val="17532667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Morey with Natalia</a:t>
            </a:r>
          </a:p>
        </p:txBody>
      </p:sp>
      <p:sp>
        <p:nvSpPr>
          <p:cNvPr id="4" name="Slide Number Placeholder 3"/>
          <p:cNvSpPr>
            <a:spLocks noGrp="1"/>
          </p:cNvSpPr>
          <p:nvPr>
            <p:ph type="sldNum" sz="quarter" idx="5"/>
          </p:nvPr>
        </p:nvSpPr>
        <p:spPr/>
        <p:txBody>
          <a:bodyPr/>
          <a:lstStyle/>
          <a:p>
            <a:fld id="{1E220096-D57C-45FA-BE3B-8AF1E8998699}" type="slidenum">
              <a:rPr lang="en-US"/>
              <a:t>39</a:t>
            </a:fld>
            <a:endParaRPr lang="en-US"/>
          </a:p>
        </p:txBody>
      </p:sp>
    </p:spTree>
    <p:extLst>
      <p:ext uri="{BB962C8B-B14F-4D97-AF65-F5344CB8AC3E}">
        <p14:creationId xmlns:p14="http://schemas.microsoft.com/office/powerpoint/2010/main" val="3980936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4</a:t>
            </a:fld>
            <a:endParaRPr lang="en-US"/>
          </a:p>
        </p:txBody>
      </p:sp>
    </p:spTree>
    <p:extLst>
      <p:ext uri="{BB962C8B-B14F-4D97-AF65-F5344CB8AC3E}">
        <p14:creationId xmlns:p14="http://schemas.microsoft.com/office/powerpoint/2010/main" val="24142292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Morey with Natalia</a:t>
            </a:r>
          </a:p>
        </p:txBody>
      </p:sp>
      <p:sp>
        <p:nvSpPr>
          <p:cNvPr id="4" name="Slide Number Placeholder 3"/>
          <p:cNvSpPr>
            <a:spLocks noGrp="1"/>
          </p:cNvSpPr>
          <p:nvPr>
            <p:ph type="sldNum" sz="quarter" idx="5"/>
          </p:nvPr>
        </p:nvSpPr>
        <p:spPr/>
        <p:txBody>
          <a:bodyPr/>
          <a:lstStyle/>
          <a:p>
            <a:fld id="{1E220096-D57C-45FA-BE3B-8AF1E8998699}" type="slidenum">
              <a:rPr lang="en-US"/>
              <a:t>40</a:t>
            </a:fld>
            <a:endParaRPr lang="en-US"/>
          </a:p>
        </p:txBody>
      </p:sp>
    </p:spTree>
    <p:extLst>
      <p:ext uri="{BB962C8B-B14F-4D97-AF65-F5344CB8AC3E}">
        <p14:creationId xmlns:p14="http://schemas.microsoft.com/office/powerpoint/2010/main" val="10531030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Morey with Natalia</a:t>
            </a:r>
          </a:p>
        </p:txBody>
      </p:sp>
      <p:sp>
        <p:nvSpPr>
          <p:cNvPr id="4" name="Slide Number Placeholder 3"/>
          <p:cNvSpPr>
            <a:spLocks noGrp="1"/>
          </p:cNvSpPr>
          <p:nvPr>
            <p:ph type="sldNum" sz="quarter" idx="5"/>
          </p:nvPr>
        </p:nvSpPr>
        <p:spPr/>
        <p:txBody>
          <a:bodyPr/>
          <a:lstStyle/>
          <a:p>
            <a:fld id="{1E220096-D57C-45FA-BE3B-8AF1E8998699}" type="slidenum">
              <a:rPr lang="en-US"/>
              <a:t>41</a:t>
            </a:fld>
            <a:endParaRPr lang="en-US"/>
          </a:p>
        </p:txBody>
      </p:sp>
    </p:spTree>
    <p:extLst>
      <p:ext uri="{BB962C8B-B14F-4D97-AF65-F5344CB8AC3E}">
        <p14:creationId xmlns:p14="http://schemas.microsoft.com/office/powerpoint/2010/main" val="32609366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Morey with Natalia</a:t>
            </a:r>
          </a:p>
        </p:txBody>
      </p:sp>
      <p:sp>
        <p:nvSpPr>
          <p:cNvPr id="4" name="Slide Number Placeholder 3"/>
          <p:cNvSpPr>
            <a:spLocks noGrp="1"/>
          </p:cNvSpPr>
          <p:nvPr>
            <p:ph type="sldNum" sz="quarter" idx="5"/>
          </p:nvPr>
        </p:nvSpPr>
        <p:spPr/>
        <p:txBody>
          <a:bodyPr/>
          <a:lstStyle/>
          <a:p>
            <a:fld id="{1E220096-D57C-45FA-BE3B-8AF1E8998699}" type="slidenum">
              <a:rPr lang="en-US"/>
              <a:t>42</a:t>
            </a:fld>
            <a:endParaRPr lang="en-US"/>
          </a:p>
        </p:txBody>
      </p:sp>
    </p:spTree>
    <p:extLst>
      <p:ext uri="{BB962C8B-B14F-4D97-AF65-F5344CB8AC3E}">
        <p14:creationId xmlns:p14="http://schemas.microsoft.com/office/powerpoint/2010/main" val="36047997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43</a:t>
            </a:fld>
            <a:endParaRPr lang="en-US"/>
          </a:p>
        </p:txBody>
      </p:sp>
    </p:spTree>
    <p:extLst>
      <p:ext uri="{BB962C8B-B14F-4D97-AF65-F5344CB8AC3E}">
        <p14:creationId xmlns:p14="http://schemas.microsoft.com/office/powerpoint/2010/main" val="31266884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NCCJ</a:t>
            </a:r>
          </a:p>
        </p:txBody>
      </p:sp>
      <p:sp>
        <p:nvSpPr>
          <p:cNvPr id="4" name="Slide Number Placeholder 3"/>
          <p:cNvSpPr>
            <a:spLocks noGrp="1"/>
          </p:cNvSpPr>
          <p:nvPr>
            <p:ph type="sldNum" sz="quarter" idx="5"/>
          </p:nvPr>
        </p:nvSpPr>
        <p:spPr/>
        <p:txBody>
          <a:bodyPr/>
          <a:lstStyle/>
          <a:p>
            <a:fld id="{1E220096-D57C-45FA-BE3B-8AF1E8998699}" type="slidenum">
              <a:rPr lang="en-US"/>
              <a:t>44</a:t>
            </a:fld>
            <a:endParaRPr lang="en-US"/>
          </a:p>
        </p:txBody>
      </p:sp>
    </p:spTree>
    <p:extLst>
      <p:ext uri="{BB962C8B-B14F-4D97-AF65-F5344CB8AC3E}">
        <p14:creationId xmlns:p14="http://schemas.microsoft.com/office/powerpoint/2010/main" val="290978233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45</a:t>
            </a:fld>
            <a:endParaRPr lang="en-US"/>
          </a:p>
        </p:txBody>
      </p:sp>
    </p:spTree>
    <p:extLst>
      <p:ext uri="{BB962C8B-B14F-4D97-AF65-F5344CB8AC3E}">
        <p14:creationId xmlns:p14="http://schemas.microsoft.com/office/powerpoint/2010/main" val="173108637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46</a:t>
            </a:fld>
            <a:endParaRPr lang="en-US"/>
          </a:p>
        </p:txBody>
      </p:sp>
    </p:spTree>
    <p:extLst>
      <p:ext uri="{BB962C8B-B14F-4D97-AF65-F5344CB8AC3E}">
        <p14:creationId xmlns:p14="http://schemas.microsoft.com/office/powerpoint/2010/main" val="10940840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47</a:t>
            </a:fld>
            <a:endParaRPr lang="en-US"/>
          </a:p>
        </p:txBody>
      </p:sp>
    </p:spTree>
    <p:extLst>
      <p:ext uri="{BB962C8B-B14F-4D97-AF65-F5344CB8AC3E}">
        <p14:creationId xmlns:p14="http://schemas.microsoft.com/office/powerpoint/2010/main" val="424155897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48</a:t>
            </a:fld>
            <a:endParaRPr lang="en-US"/>
          </a:p>
        </p:txBody>
      </p:sp>
    </p:spTree>
    <p:extLst>
      <p:ext uri="{BB962C8B-B14F-4D97-AF65-F5344CB8AC3E}">
        <p14:creationId xmlns:p14="http://schemas.microsoft.com/office/powerpoint/2010/main" val="7646139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49</a:t>
            </a:fld>
            <a:endParaRPr lang="en-US"/>
          </a:p>
        </p:txBody>
      </p:sp>
    </p:spTree>
    <p:extLst>
      <p:ext uri="{BB962C8B-B14F-4D97-AF65-F5344CB8AC3E}">
        <p14:creationId xmlns:p14="http://schemas.microsoft.com/office/powerpoint/2010/main" val="2675715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5</a:t>
            </a:fld>
            <a:endParaRPr lang="en-US"/>
          </a:p>
        </p:txBody>
      </p:sp>
    </p:spTree>
    <p:extLst>
      <p:ext uri="{BB962C8B-B14F-4D97-AF65-F5344CB8AC3E}">
        <p14:creationId xmlns:p14="http://schemas.microsoft.com/office/powerpoint/2010/main" val="19504282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50</a:t>
            </a:fld>
            <a:endParaRPr lang="en-US"/>
          </a:p>
        </p:txBody>
      </p:sp>
    </p:spTree>
    <p:extLst>
      <p:ext uri="{BB962C8B-B14F-4D97-AF65-F5344CB8AC3E}">
        <p14:creationId xmlns:p14="http://schemas.microsoft.com/office/powerpoint/2010/main" val="8003504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Henderson</a:t>
            </a:r>
          </a:p>
        </p:txBody>
      </p:sp>
      <p:sp>
        <p:nvSpPr>
          <p:cNvPr id="4" name="Slide Number Placeholder 3"/>
          <p:cNvSpPr>
            <a:spLocks noGrp="1"/>
          </p:cNvSpPr>
          <p:nvPr>
            <p:ph type="sldNum" sz="quarter" idx="5"/>
          </p:nvPr>
        </p:nvSpPr>
        <p:spPr/>
        <p:txBody>
          <a:bodyPr/>
          <a:lstStyle/>
          <a:p>
            <a:fld id="{1E220096-D57C-45FA-BE3B-8AF1E8998699}" type="slidenum">
              <a:rPr lang="en-US"/>
              <a:t>51</a:t>
            </a:fld>
            <a:endParaRPr lang="en-US"/>
          </a:p>
        </p:txBody>
      </p:sp>
    </p:spTree>
    <p:extLst>
      <p:ext uri="{BB962C8B-B14F-4D97-AF65-F5344CB8AC3E}">
        <p14:creationId xmlns:p14="http://schemas.microsoft.com/office/powerpoint/2010/main" val="19784161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52</a:t>
            </a:fld>
            <a:endParaRPr lang="en-US"/>
          </a:p>
        </p:txBody>
      </p:sp>
    </p:spTree>
    <p:extLst>
      <p:ext uri="{BB962C8B-B14F-4D97-AF65-F5344CB8AC3E}">
        <p14:creationId xmlns:p14="http://schemas.microsoft.com/office/powerpoint/2010/main" val="12313403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53</a:t>
            </a:fld>
            <a:endParaRPr lang="en-US"/>
          </a:p>
        </p:txBody>
      </p:sp>
    </p:spTree>
    <p:extLst>
      <p:ext uri="{BB962C8B-B14F-4D97-AF65-F5344CB8AC3E}">
        <p14:creationId xmlns:p14="http://schemas.microsoft.com/office/powerpoint/2010/main" val="8897402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54</a:t>
            </a:fld>
            <a:endParaRPr lang="en-US"/>
          </a:p>
        </p:txBody>
      </p:sp>
    </p:spTree>
    <p:extLst>
      <p:ext uri="{BB962C8B-B14F-4D97-AF65-F5344CB8AC3E}">
        <p14:creationId xmlns:p14="http://schemas.microsoft.com/office/powerpoint/2010/main" val="262800709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55</a:t>
            </a:fld>
            <a:endParaRPr lang="en-US"/>
          </a:p>
        </p:txBody>
      </p:sp>
    </p:spTree>
    <p:extLst>
      <p:ext uri="{BB962C8B-B14F-4D97-AF65-F5344CB8AC3E}">
        <p14:creationId xmlns:p14="http://schemas.microsoft.com/office/powerpoint/2010/main" val="26957625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Mercedes</a:t>
            </a:r>
          </a:p>
        </p:txBody>
      </p:sp>
      <p:sp>
        <p:nvSpPr>
          <p:cNvPr id="4" name="Slide Number Placeholder 3"/>
          <p:cNvSpPr>
            <a:spLocks noGrp="1"/>
          </p:cNvSpPr>
          <p:nvPr>
            <p:ph type="sldNum" sz="quarter" idx="5"/>
          </p:nvPr>
        </p:nvSpPr>
        <p:spPr/>
        <p:txBody>
          <a:bodyPr/>
          <a:lstStyle/>
          <a:p>
            <a:fld id="{1E220096-D57C-45FA-BE3B-8AF1E8998699}" type="slidenum">
              <a:rPr lang="en-US"/>
              <a:t>56</a:t>
            </a:fld>
            <a:endParaRPr lang="en-US"/>
          </a:p>
        </p:txBody>
      </p:sp>
    </p:spTree>
    <p:extLst>
      <p:ext uri="{BB962C8B-B14F-4D97-AF65-F5344CB8AC3E}">
        <p14:creationId xmlns:p14="http://schemas.microsoft.com/office/powerpoint/2010/main" val="126418073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Mercedes</a:t>
            </a:r>
          </a:p>
        </p:txBody>
      </p:sp>
      <p:sp>
        <p:nvSpPr>
          <p:cNvPr id="4" name="Slide Number Placeholder 3"/>
          <p:cNvSpPr>
            <a:spLocks noGrp="1"/>
          </p:cNvSpPr>
          <p:nvPr>
            <p:ph type="sldNum" sz="quarter" idx="5"/>
          </p:nvPr>
        </p:nvSpPr>
        <p:spPr/>
        <p:txBody>
          <a:bodyPr/>
          <a:lstStyle/>
          <a:p>
            <a:fld id="{1E220096-D57C-45FA-BE3B-8AF1E8998699}" type="slidenum">
              <a:rPr lang="en-US"/>
              <a:t>57</a:t>
            </a:fld>
            <a:endParaRPr lang="en-US"/>
          </a:p>
        </p:txBody>
      </p:sp>
    </p:spTree>
    <p:extLst>
      <p:ext uri="{BB962C8B-B14F-4D97-AF65-F5344CB8AC3E}">
        <p14:creationId xmlns:p14="http://schemas.microsoft.com/office/powerpoint/2010/main" val="3384133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Mercedes</a:t>
            </a:r>
          </a:p>
        </p:txBody>
      </p:sp>
      <p:sp>
        <p:nvSpPr>
          <p:cNvPr id="4" name="Slide Number Placeholder 3"/>
          <p:cNvSpPr>
            <a:spLocks noGrp="1"/>
          </p:cNvSpPr>
          <p:nvPr>
            <p:ph type="sldNum" sz="quarter" idx="5"/>
          </p:nvPr>
        </p:nvSpPr>
        <p:spPr/>
        <p:txBody>
          <a:bodyPr/>
          <a:lstStyle/>
          <a:p>
            <a:fld id="{1E220096-D57C-45FA-BE3B-8AF1E8998699}" type="slidenum">
              <a:rPr lang="en-US"/>
              <a:t>58</a:t>
            </a:fld>
            <a:endParaRPr lang="en-US"/>
          </a:p>
        </p:txBody>
      </p:sp>
    </p:spTree>
    <p:extLst>
      <p:ext uri="{BB962C8B-B14F-4D97-AF65-F5344CB8AC3E}">
        <p14:creationId xmlns:p14="http://schemas.microsoft.com/office/powerpoint/2010/main" val="178492037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Henderson</a:t>
            </a:r>
          </a:p>
        </p:txBody>
      </p:sp>
      <p:sp>
        <p:nvSpPr>
          <p:cNvPr id="4" name="Slide Number Placeholder 3"/>
          <p:cNvSpPr>
            <a:spLocks noGrp="1"/>
          </p:cNvSpPr>
          <p:nvPr>
            <p:ph type="sldNum" sz="quarter" idx="5"/>
          </p:nvPr>
        </p:nvSpPr>
        <p:spPr/>
        <p:txBody>
          <a:bodyPr/>
          <a:lstStyle/>
          <a:p>
            <a:fld id="{1E220096-D57C-45FA-BE3B-8AF1E8998699}" type="slidenum">
              <a:rPr lang="en-US"/>
              <a:t>59</a:t>
            </a:fld>
            <a:endParaRPr lang="en-US"/>
          </a:p>
        </p:txBody>
      </p:sp>
    </p:spTree>
    <p:extLst>
      <p:ext uri="{BB962C8B-B14F-4D97-AF65-F5344CB8AC3E}">
        <p14:creationId xmlns:p14="http://schemas.microsoft.com/office/powerpoint/2010/main" val="2914228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Mitch Colvin</a:t>
            </a:r>
          </a:p>
        </p:txBody>
      </p:sp>
      <p:sp>
        <p:nvSpPr>
          <p:cNvPr id="4" name="Slide Number Placeholder 3"/>
          <p:cNvSpPr>
            <a:spLocks noGrp="1"/>
          </p:cNvSpPr>
          <p:nvPr>
            <p:ph type="sldNum" sz="quarter" idx="5"/>
          </p:nvPr>
        </p:nvSpPr>
        <p:spPr/>
        <p:txBody>
          <a:bodyPr/>
          <a:lstStyle/>
          <a:p>
            <a:fld id="{1E220096-D57C-45FA-BE3B-8AF1E8998699}" type="slidenum">
              <a:rPr lang="en-US"/>
              <a:t>6</a:t>
            </a:fld>
            <a:endParaRPr lang="en-US"/>
          </a:p>
        </p:txBody>
      </p:sp>
    </p:spTree>
    <p:extLst>
      <p:ext uri="{BB962C8B-B14F-4D97-AF65-F5344CB8AC3E}">
        <p14:creationId xmlns:p14="http://schemas.microsoft.com/office/powerpoint/2010/main" val="251756433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Mary Pollard</a:t>
            </a:r>
          </a:p>
        </p:txBody>
      </p:sp>
      <p:sp>
        <p:nvSpPr>
          <p:cNvPr id="4" name="Slide Number Placeholder 3"/>
          <p:cNvSpPr>
            <a:spLocks noGrp="1"/>
          </p:cNvSpPr>
          <p:nvPr>
            <p:ph type="sldNum" sz="quarter" idx="5"/>
          </p:nvPr>
        </p:nvSpPr>
        <p:spPr/>
        <p:txBody>
          <a:bodyPr/>
          <a:lstStyle/>
          <a:p>
            <a:fld id="{1E220096-D57C-45FA-BE3B-8AF1E8998699}" type="slidenum">
              <a:rPr lang="en-US"/>
              <a:t>60</a:t>
            </a:fld>
            <a:endParaRPr lang="en-US"/>
          </a:p>
        </p:txBody>
      </p:sp>
    </p:spTree>
    <p:extLst>
      <p:ext uri="{BB962C8B-B14F-4D97-AF65-F5344CB8AC3E}">
        <p14:creationId xmlns:p14="http://schemas.microsoft.com/office/powerpoint/2010/main" val="83254303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Mercedes</a:t>
            </a:r>
          </a:p>
        </p:txBody>
      </p:sp>
      <p:sp>
        <p:nvSpPr>
          <p:cNvPr id="4" name="Slide Number Placeholder 3"/>
          <p:cNvSpPr>
            <a:spLocks noGrp="1"/>
          </p:cNvSpPr>
          <p:nvPr>
            <p:ph type="sldNum" sz="quarter" idx="5"/>
          </p:nvPr>
        </p:nvSpPr>
        <p:spPr/>
        <p:txBody>
          <a:bodyPr/>
          <a:lstStyle/>
          <a:p>
            <a:fld id="{1E220096-D57C-45FA-BE3B-8AF1E8998699}" type="slidenum">
              <a:rPr lang="en-US"/>
              <a:t>61</a:t>
            </a:fld>
            <a:endParaRPr lang="en-US"/>
          </a:p>
        </p:txBody>
      </p:sp>
    </p:spTree>
    <p:extLst>
      <p:ext uri="{BB962C8B-B14F-4D97-AF65-F5344CB8AC3E}">
        <p14:creationId xmlns:p14="http://schemas.microsoft.com/office/powerpoint/2010/main" val="3162821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Mary Pollard</a:t>
            </a:r>
          </a:p>
        </p:txBody>
      </p:sp>
      <p:sp>
        <p:nvSpPr>
          <p:cNvPr id="4" name="Slide Number Placeholder 3"/>
          <p:cNvSpPr>
            <a:spLocks noGrp="1"/>
          </p:cNvSpPr>
          <p:nvPr>
            <p:ph type="sldNum" sz="quarter" idx="5"/>
          </p:nvPr>
        </p:nvSpPr>
        <p:spPr/>
        <p:txBody>
          <a:bodyPr/>
          <a:lstStyle/>
          <a:p>
            <a:fld id="{1E220096-D57C-45FA-BE3B-8AF1E8998699}" type="slidenum">
              <a:rPr lang="en-US"/>
              <a:t>62</a:t>
            </a:fld>
            <a:endParaRPr lang="en-US"/>
          </a:p>
        </p:txBody>
      </p:sp>
    </p:spTree>
    <p:extLst>
      <p:ext uri="{BB962C8B-B14F-4D97-AF65-F5344CB8AC3E}">
        <p14:creationId xmlns:p14="http://schemas.microsoft.com/office/powerpoint/2010/main" val="367823412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NCCJ</a:t>
            </a:r>
          </a:p>
        </p:txBody>
      </p:sp>
      <p:sp>
        <p:nvSpPr>
          <p:cNvPr id="4" name="Slide Number Placeholder 3"/>
          <p:cNvSpPr>
            <a:spLocks noGrp="1"/>
          </p:cNvSpPr>
          <p:nvPr>
            <p:ph type="sldNum" sz="quarter" idx="5"/>
          </p:nvPr>
        </p:nvSpPr>
        <p:spPr/>
        <p:txBody>
          <a:bodyPr/>
          <a:lstStyle/>
          <a:p>
            <a:fld id="{1E220096-D57C-45FA-BE3B-8AF1E8998699}" type="slidenum">
              <a:rPr lang="en-US"/>
              <a:t>63</a:t>
            </a:fld>
            <a:endParaRPr lang="en-US"/>
          </a:p>
        </p:txBody>
      </p:sp>
    </p:spTree>
    <p:extLst>
      <p:ext uri="{BB962C8B-B14F-4D97-AF65-F5344CB8AC3E}">
        <p14:creationId xmlns:p14="http://schemas.microsoft.com/office/powerpoint/2010/main" val="173399328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64</a:t>
            </a:fld>
            <a:endParaRPr lang="en-US"/>
          </a:p>
        </p:txBody>
      </p:sp>
    </p:spTree>
    <p:extLst>
      <p:ext uri="{BB962C8B-B14F-4D97-AF65-F5344CB8AC3E}">
        <p14:creationId xmlns:p14="http://schemas.microsoft.com/office/powerpoint/2010/main" val="31268093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NCCJ</a:t>
            </a:r>
          </a:p>
        </p:txBody>
      </p:sp>
      <p:sp>
        <p:nvSpPr>
          <p:cNvPr id="4" name="Slide Number Placeholder 3"/>
          <p:cNvSpPr>
            <a:spLocks noGrp="1"/>
          </p:cNvSpPr>
          <p:nvPr>
            <p:ph type="sldNum" sz="quarter" idx="5"/>
          </p:nvPr>
        </p:nvSpPr>
        <p:spPr/>
        <p:txBody>
          <a:bodyPr/>
          <a:lstStyle/>
          <a:p>
            <a:fld id="{1E220096-D57C-45FA-BE3B-8AF1E8998699}" type="slidenum">
              <a:rPr lang="en-US"/>
              <a:t>65</a:t>
            </a:fld>
            <a:endParaRPr lang="en-US"/>
          </a:p>
        </p:txBody>
      </p:sp>
    </p:spTree>
    <p:extLst>
      <p:ext uri="{BB962C8B-B14F-4D97-AF65-F5344CB8AC3E}">
        <p14:creationId xmlns:p14="http://schemas.microsoft.com/office/powerpoint/2010/main" val="60092913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66</a:t>
            </a:fld>
            <a:endParaRPr lang="en-US"/>
          </a:p>
        </p:txBody>
      </p:sp>
    </p:spTree>
    <p:extLst>
      <p:ext uri="{BB962C8B-B14F-4D97-AF65-F5344CB8AC3E}">
        <p14:creationId xmlns:p14="http://schemas.microsoft.com/office/powerpoint/2010/main" val="17204498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Justice Earls</a:t>
            </a:r>
          </a:p>
        </p:txBody>
      </p:sp>
      <p:sp>
        <p:nvSpPr>
          <p:cNvPr id="4" name="Slide Number Placeholder 3"/>
          <p:cNvSpPr>
            <a:spLocks noGrp="1"/>
          </p:cNvSpPr>
          <p:nvPr>
            <p:ph type="sldNum" sz="quarter" idx="5"/>
          </p:nvPr>
        </p:nvSpPr>
        <p:spPr/>
        <p:txBody>
          <a:bodyPr/>
          <a:lstStyle/>
          <a:p>
            <a:fld id="{1E220096-D57C-45FA-BE3B-8AF1E8998699}" type="slidenum">
              <a:rPr lang="en-US"/>
              <a:t>7</a:t>
            </a:fld>
            <a:endParaRPr lang="en-US"/>
          </a:p>
        </p:txBody>
      </p:sp>
    </p:spTree>
    <p:extLst>
      <p:ext uri="{BB962C8B-B14F-4D97-AF65-F5344CB8AC3E}">
        <p14:creationId xmlns:p14="http://schemas.microsoft.com/office/powerpoint/2010/main" val="2242387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8</a:t>
            </a:fld>
            <a:endParaRPr lang="en-US"/>
          </a:p>
        </p:txBody>
      </p:sp>
    </p:spTree>
    <p:extLst>
      <p:ext uri="{BB962C8B-B14F-4D97-AF65-F5344CB8AC3E}">
        <p14:creationId xmlns:p14="http://schemas.microsoft.com/office/powerpoint/2010/main" val="2288168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Leslie</a:t>
            </a:r>
          </a:p>
        </p:txBody>
      </p:sp>
      <p:sp>
        <p:nvSpPr>
          <p:cNvPr id="4" name="Slide Number Placeholder 3"/>
          <p:cNvSpPr>
            <a:spLocks noGrp="1"/>
          </p:cNvSpPr>
          <p:nvPr>
            <p:ph type="sldNum" sz="quarter" idx="5"/>
          </p:nvPr>
        </p:nvSpPr>
        <p:spPr/>
        <p:txBody>
          <a:bodyPr/>
          <a:lstStyle/>
          <a:p>
            <a:fld id="{1E220096-D57C-45FA-BE3B-8AF1E8998699}" type="slidenum">
              <a:rPr lang="en-US"/>
              <a:t>9</a:t>
            </a:fld>
            <a:endParaRPr lang="en-US"/>
          </a:p>
        </p:txBody>
      </p:sp>
    </p:spTree>
    <p:extLst>
      <p:ext uri="{BB962C8B-B14F-4D97-AF65-F5344CB8AC3E}">
        <p14:creationId xmlns:p14="http://schemas.microsoft.com/office/powerpoint/2010/main" val="186473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E095B3C-346E-4992-813F-0735FD43258F}"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33466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44252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41167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095B3C-346E-4992-813F-0735FD43258F}"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70671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095B3C-346E-4992-813F-0735FD43258F}" type="datetimeFigureOut">
              <a:rPr lang="en-US" smtClean="0"/>
              <a:t>10/8/2020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67147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095B3C-346E-4992-813F-0735FD43258F}"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28753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095B3C-346E-4992-813F-0735FD43258F}" type="datetimeFigureOut">
              <a:rPr lang="en-US" smtClean="0"/>
              <a:t>10/8/2020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303953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095B3C-346E-4992-813F-0735FD43258F}" type="datetimeFigureOut">
              <a:rPr lang="en-US" smtClean="0"/>
              <a:t>10/8/2020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76851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095B3C-346E-4992-813F-0735FD43258F}" type="datetimeFigureOut">
              <a:rPr lang="en-US" smtClean="0"/>
              <a:t>10/8/2020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31151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2662767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095B3C-346E-4992-813F-0735FD43258F}" type="datetimeFigureOut">
              <a:rPr lang="en-US" smtClean="0"/>
              <a:t>10/8/2020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090ED3-778C-4D99-86DB-20219667EF36}" type="slidenum">
              <a:rPr lang="en-US" smtClean="0"/>
              <a:t>‹#›</a:t>
            </a:fld>
            <a:endParaRPr lang="en-US"/>
          </a:p>
        </p:txBody>
      </p:sp>
    </p:spTree>
    <p:extLst>
      <p:ext uri="{BB962C8B-B14F-4D97-AF65-F5344CB8AC3E}">
        <p14:creationId xmlns:p14="http://schemas.microsoft.com/office/powerpoint/2010/main" val="113872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95B3C-346E-4992-813F-0735FD43258F}" type="datetimeFigureOut">
              <a:rPr lang="en-US" smtClean="0"/>
              <a:t>10/8/2020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90ED3-778C-4D99-86DB-20219667EF36}" type="slidenum">
              <a:rPr lang="en-US" smtClean="0"/>
              <a:t>‹#›</a:t>
            </a:fld>
            <a:endParaRPr lang="en-US"/>
          </a:p>
        </p:txBody>
      </p:sp>
    </p:spTree>
    <p:extLst>
      <p:ext uri="{BB962C8B-B14F-4D97-AF65-F5344CB8AC3E}">
        <p14:creationId xmlns:p14="http://schemas.microsoft.com/office/powerpoint/2010/main" val="260145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www.courts.wa.gov/court_rules/?fa=court_rules.display&amp;group=ga&amp;ruleid=gagr37#:~:text=The%20following%20reasons%20for%20peremptory%20challenges%20also%20have%20historically%20been,problematic%20attitude%2C%20body%20language%2C%20or" TargetMode="External"/><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hyperlink" Target="https://leginfo.legislature.ca.gov/faces/billTextClient.xhtml?bill_id=201920200AB3070"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www.ncsc-jurystudies.org/__data/assets/pdf_file/0016/5623/soscompendiumfinal.pdf" TargetMode="External"/><Relationship Id="rId2" Type="http://schemas.openxmlformats.org/officeDocument/2006/relationships/notesSlide" Target="../notesSlides/notesSlide57.xml"/><Relationship Id="rId1" Type="http://schemas.openxmlformats.org/officeDocument/2006/relationships/slideLayout" Target="../slideLayouts/slideLayout1.xml"/><Relationship Id="rId4" Type="http://schemas.openxmlformats.org/officeDocument/2006/relationships/hyperlink" Target="http://www.dccourts.gov/internet/documents/Jury-Plan-effective_11-9-2013.pdf"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73515" y="2314663"/>
            <a:ext cx="5044971"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Working Group #1</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3927247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3877985"/>
          </a:xfrm>
          <a:prstGeom prst="rect">
            <a:avLst/>
          </a:prstGeom>
          <a:noFill/>
        </p:spPr>
        <p:txBody>
          <a:bodyPr wrap="square" lIns="0" tIns="0" rIns="0" bIns="0" rtlCol="0" anchor="t">
            <a:spAutoFit/>
          </a:bodyPr>
          <a:lstStyle/>
          <a:p>
            <a:pPr algn="just" fontAlgn="base"/>
            <a:r>
              <a:rPr lang="en-US" b="1" u="sng" dirty="0">
                <a:latin typeface="Century Schoolbook"/>
              </a:rPr>
              <a:t>Final Recommendation Text</a:t>
            </a:r>
            <a:endParaRPr lang="en-US" dirty="0">
              <a:cs typeface="Calibri" panose="020F0502020204030204"/>
            </a:endParaRPr>
          </a:p>
          <a:p>
            <a:pPr algn="just"/>
            <a:r>
              <a:rPr lang="en-US" dirty="0">
                <a:latin typeface="Century Schoolbook"/>
              </a:rPr>
              <a:t>RECOMMENDATION 4 – The </a:t>
            </a:r>
            <a:r>
              <a:rPr lang="en-US" dirty="0">
                <a:solidFill>
                  <a:srgbClr val="FF0000"/>
                </a:solidFill>
                <a:latin typeface="Century Schoolbook"/>
              </a:rPr>
              <a:t>Task Force must coordinate with the</a:t>
            </a:r>
            <a:r>
              <a:rPr lang="en-US" dirty="0">
                <a:latin typeface="Century Schoolbook"/>
              </a:rPr>
              <a:t> two Commissions to ensure consistency between the two codes and that any additional recommendations made by the Task Force are </a:t>
            </a:r>
            <a:r>
              <a:rPr lang="en-US" dirty="0">
                <a:solidFill>
                  <a:srgbClr val="FF0000"/>
                </a:solidFill>
                <a:latin typeface="Century Schoolbook"/>
              </a:rPr>
              <a:t>placed before the Commissions for consideration</a:t>
            </a:r>
            <a:r>
              <a:rPr lang="en-US" dirty="0">
                <a:latin typeface="Century Schoolbook"/>
              </a:rPr>
              <a:t>.</a:t>
            </a:r>
            <a:endParaRPr lang="en-US" dirty="0">
              <a:ea typeface="+mn-lt"/>
              <a:cs typeface="+mn-lt"/>
            </a:endParaRPr>
          </a:p>
          <a:p>
            <a:pPr algn="just"/>
            <a:endParaRPr lang="en-US">
              <a:latin typeface="Century Schoolbook"/>
              <a:ea typeface="+mn-lt"/>
              <a:cs typeface="+mn-lt"/>
            </a:endParaRPr>
          </a:p>
          <a:p>
            <a:pPr algn="just"/>
            <a:endParaRPr lang="en-US">
              <a:latin typeface="Century Schoolbook"/>
              <a:ea typeface="+mn-lt"/>
              <a:cs typeface="+mn-lt"/>
            </a:endParaRPr>
          </a:p>
          <a:p>
            <a:pPr algn="just"/>
            <a:r>
              <a:rPr lang="en-US" b="1" u="sng" dirty="0">
                <a:latin typeface="Century Schoolbook"/>
              </a:rPr>
              <a:t>Feedback</a:t>
            </a:r>
            <a:endParaRPr lang="en-US" b="1" u="sng" dirty="0">
              <a:latin typeface="Century Schoolbook" panose="02040604050505020304" pitchFamily="18" charset="0"/>
            </a:endParaRPr>
          </a:p>
          <a:p>
            <a:pPr algn="just"/>
            <a:r>
              <a:rPr lang="en-US" b="1" dirty="0">
                <a:latin typeface="Century Schoolbook"/>
                <a:cs typeface="Calibri"/>
              </a:rPr>
              <a:t>1. Concern: This is the province of the Commissions, not the Task Force.</a:t>
            </a:r>
            <a:r>
              <a:rPr lang="en-US" dirty="0">
                <a:latin typeface="Century Schoolbook"/>
                <a:cs typeface="Calibri"/>
              </a:rPr>
              <a:t> </a:t>
            </a:r>
          </a:p>
          <a:p>
            <a:pPr marL="742950" lvl="1" indent="-285750" algn="just">
              <a:buFont typeface="Wingdings"/>
              <a:buChar char="Ø"/>
            </a:pPr>
            <a:r>
              <a:rPr lang="en-US">
                <a:latin typeface="Century Schoolbook"/>
                <a:cs typeface="Calibri"/>
              </a:rPr>
              <a:t>The Task Force may make recommendations to the Commissions, just like citizens. </a:t>
            </a:r>
          </a:p>
          <a:p>
            <a:pPr marL="742950" indent="-285750" algn="just">
              <a:buFont typeface="Wingdings"/>
              <a:buChar char="Ø"/>
            </a:pPr>
            <a:r>
              <a:rPr lang="en-US" dirty="0">
                <a:latin typeface="Century Schoolbook"/>
                <a:cs typeface="Calibri"/>
              </a:rPr>
              <a:t>Amended Value-Oriented Future State to read: All justice officers will satisfy the same criteria </a:t>
            </a:r>
            <a:r>
              <a:rPr lang="en-US" dirty="0">
                <a:solidFill>
                  <a:srgbClr val="FF0000"/>
                </a:solidFill>
                <a:latin typeface="Century Schoolbook"/>
                <a:cs typeface="Calibri"/>
              </a:rPr>
              <a:t>with respect to minimum standards of employment and the decertification process</a:t>
            </a:r>
            <a:r>
              <a:rPr lang="en-US" dirty="0">
                <a:latin typeface="Century Schoolbook"/>
                <a:cs typeface="Calibri"/>
              </a:rPr>
              <a:t>, all requirements for data collection will be the same for both Commissions.  </a:t>
            </a:r>
            <a:endParaRPr lang="en-US" dirty="0">
              <a:ea typeface="+mn-lt"/>
              <a:cs typeface="+mn-lt"/>
            </a:endParaRPr>
          </a:p>
          <a:p>
            <a:pPr marL="742950" indent="-285750" algn="just">
              <a:buFont typeface="Wingdings"/>
              <a:buChar char="Ø"/>
            </a:pPr>
            <a:r>
              <a:rPr lang="en-US" dirty="0">
                <a:solidFill>
                  <a:srgbClr val="000000"/>
                </a:solidFill>
                <a:latin typeface="Century Schoolbook"/>
                <a:cs typeface="Calibri"/>
              </a:rPr>
              <a:t>Amended Implementation Strategy to include the word "recommend" </a:t>
            </a:r>
          </a:p>
          <a:p>
            <a:pPr marL="742950" lvl="1" indent="-285750" algn="just">
              <a:buFont typeface="Wingdings"/>
              <a:buChar char="Ø"/>
            </a:pPr>
            <a:endParaRPr lang="en-US">
              <a:solidFill>
                <a:srgbClr val="000000"/>
              </a:solidFill>
              <a:latin typeface="Century Schoolbook"/>
              <a:cs typeface="Calibri"/>
            </a:endParaRPr>
          </a:p>
        </p:txBody>
      </p:sp>
    </p:spTree>
    <p:extLst>
      <p:ext uri="{BB962C8B-B14F-4D97-AF65-F5344CB8AC3E}">
        <p14:creationId xmlns:p14="http://schemas.microsoft.com/office/powerpoint/2010/main" val="4143977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74717" y="1470269"/>
            <a:ext cx="11428475" cy="4985980"/>
          </a:xfrm>
          <a:prstGeom prst="rect">
            <a:avLst/>
          </a:prstGeom>
          <a:noFill/>
        </p:spPr>
        <p:txBody>
          <a:bodyPr wrap="square" lIns="0" tIns="0" rIns="0" bIns="0" rtlCol="0" anchor="t">
            <a:spAutoFit/>
          </a:bodyPr>
          <a:lstStyle/>
          <a:p>
            <a:pPr algn="just" fontAlgn="base"/>
            <a:r>
              <a:rPr lang="en-US" b="1" u="sng">
                <a:latin typeface="Century Schoolbook"/>
              </a:rPr>
              <a:t>Final Recommendation Text</a:t>
            </a:r>
            <a:endParaRPr lang="en-US">
              <a:cs typeface="Calibri" panose="020F0502020204030204"/>
            </a:endParaRPr>
          </a:p>
          <a:p>
            <a:pPr algn="just"/>
            <a:r>
              <a:rPr lang="en-US">
                <a:latin typeface="Century Schoolbook"/>
                <a:cs typeface="Calibri" panose="020F0502020204030204"/>
              </a:rPr>
              <a:t>RECOMMENDATION 5 –  Support the ongoing work of the committee to create the North Carolina Law Enforcement Accreditation (NCLEA) program. </a:t>
            </a:r>
            <a:endParaRPr lang="en-US">
              <a:ea typeface="+mn-lt"/>
              <a:cs typeface="+mn-lt"/>
            </a:endParaRPr>
          </a:p>
          <a:p>
            <a:pPr algn="just"/>
            <a:endParaRPr lang="en-US">
              <a:latin typeface="Century Schoolbook"/>
              <a:cs typeface="Calibri" panose="020F0502020204030204"/>
            </a:endParaRPr>
          </a:p>
          <a:p>
            <a:pPr algn="just"/>
            <a:r>
              <a:rPr lang="en-US" b="1" u="sng">
                <a:latin typeface="Century Schoolbook"/>
              </a:rPr>
              <a:t>Feedback</a:t>
            </a:r>
            <a:endParaRPr lang="en-US" b="1" u="sng">
              <a:latin typeface="Century Schoolbook" panose="02040604050505020304" pitchFamily="18" charset="0"/>
            </a:endParaRPr>
          </a:p>
          <a:p>
            <a:r>
              <a:rPr lang="en-US">
                <a:latin typeface="Century Schoolbook"/>
                <a:cs typeface="Calibri"/>
              </a:rPr>
              <a:t>1.</a:t>
            </a:r>
            <a:r>
              <a:rPr lang="en-US" b="1">
                <a:latin typeface="Century Schoolbook"/>
                <a:cs typeface="Calibri"/>
              </a:rPr>
              <a:t> Concern: Department size may make compliance with accreditation standards difficult. </a:t>
            </a:r>
            <a:endParaRPr lang="en-US">
              <a:latin typeface="Century Schoolbook"/>
              <a:cs typeface="Calibri"/>
            </a:endParaRPr>
          </a:p>
          <a:p>
            <a:pPr marL="742950" lvl="1" indent="-285750" algn="just">
              <a:buFont typeface="Wingdings"/>
              <a:buChar char="Ø"/>
            </a:pPr>
            <a:r>
              <a:rPr lang="en-US">
                <a:latin typeface="Century Schoolbook"/>
                <a:cs typeface="Calibri"/>
              </a:rPr>
              <a:t>Edited Solution to add sentence:</a:t>
            </a:r>
            <a:r>
              <a:rPr lang="en-US">
                <a:latin typeface="Century Schoolbook"/>
                <a:ea typeface="+mn-lt"/>
                <a:cs typeface="+mn-lt"/>
              </a:rPr>
              <a:t> Accreditation should be mandatory for all Law Enforcement Agencies in the state of North Carolina and establish a deadline by which all Law Enforcement Agencies must be accredited.  </a:t>
            </a:r>
            <a:r>
              <a:rPr lang="en-US">
                <a:solidFill>
                  <a:srgbClr val="FF0000"/>
                </a:solidFill>
                <a:latin typeface="Century Schoolbook"/>
                <a:ea typeface="+mn-lt"/>
                <a:cs typeface="+mn-lt"/>
              </a:rPr>
              <a:t>Accreditation standards should make allowances for the feasibility of certain standards based on department size.</a:t>
            </a:r>
            <a:r>
              <a:rPr lang="en-US">
                <a:latin typeface="Century Schoolbook"/>
                <a:ea typeface="+mn-lt"/>
                <a:cs typeface="+mn-lt"/>
              </a:rPr>
              <a:t> </a:t>
            </a:r>
            <a:endParaRPr lang="en-US">
              <a:latin typeface="Century Schoolbook"/>
              <a:cs typeface="Calibri"/>
            </a:endParaRPr>
          </a:p>
          <a:p>
            <a:r>
              <a:rPr lang="en-US">
                <a:solidFill>
                  <a:srgbClr val="000000"/>
                </a:solidFill>
                <a:latin typeface="Century Schoolbook"/>
                <a:cs typeface="Calibri"/>
              </a:rPr>
              <a:t>2.  </a:t>
            </a:r>
            <a:r>
              <a:rPr lang="en-US" b="1">
                <a:solidFill>
                  <a:srgbClr val="000000"/>
                </a:solidFill>
                <a:latin typeface="Century Schoolbook"/>
                <a:cs typeface="Calibri"/>
              </a:rPr>
              <a:t>Concern: Making accreditation mandatory could cause problems for some agencies.</a:t>
            </a:r>
          </a:p>
          <a:p>
            <a:pPr marL="742950" lvl="1" indent="-285750" algn="just">
              <a:buFont typeface="Wingdings"/>
              <a:buChar char="Ø"/>
            </a:pPr>
            <a:r>
              <a:rPr lang="en-US">
                <a:solidFill>
                  <a:srgbClr val="000000"/>
                </a:solidFill>
                <a:latin typeface="Century Schoolbook"/>
                <a:cs typeface="Calibri"/>
              </a:rPr>
              <a:t>NCLEA Committee Chair has indicated that he believes the Committee feels that every agency should meet the same set of basic standards and professionalism, and they are designing the accreditation criteria to meet that goal.  </a:t>
            </a:r>
            <a:endParaRPr lang="en-US" b="1">
              <a:solidFill>
                <a:srgbClr val="000000"/>
              </a:solidFill>
              <a:latin typeface="Century Schoolbook"/>
              <a:cs typeface="Calibri"/>
            </a:endParaRPr>
          </a:p>
          <a:p>
            <a:pPr algn="just"/>
            <a:r>
              <a:rPr lang="en-US">
                <a:solidFill>
                  <a:srgbClr val="000000"/>
                </a:solidFill>
                <a:latin typeface="Century Schoolbook"/>
                <a:cs typeface="Calibri"/>
              </a:rPr>
              <a:t>3.  Other edits;</a:t>
            </a:r>
            <a:endParaRPr lang="en-US">
              <a:cs typeface="Calibri"/>
            </a:endParaRPr>
          </a:p>
          <a:p>
            <a:pPr marL="742950" lvl="1" indent="-285750" algn="just">
              <a:buFont typeface="Wingdings"/>
              <a:buChar char="Ø"/>
            </a:pPr>
            <a:r>
              <a:rPr lang="en-US">
                <a:solidFill>
                  <a:srgbClr val="000000"/>
                </a:solidFill>
                <a:latin typeface="Century Schoolbook"/>
                <a:cs typeface="Calibri"/>
              </a:rPr>
              <a:t>Removed reference to SER since it has not yet passed </a:t>
            </a:r>
          </a:p>
          <a:p>
            <a:pPr marL="742950" lvl="1" indent="-285750" algn="just">
              <a:buFont typeface="Wingdings"/>
              <a:buChar char="Ø"/>
            </a:pPr>
            <a:r>
              <a:rPr lang="en-US">
                <a:solidFill>
                  <a:srgbClr val="000000"/>
                </a:solidFill>
                <a:latin typeface="Century Schoolbook"/>
                <a:cs typeface="Calibri"/>
              </a:rPr>
              <a:t>Added "racial" to the types of diversity needed for the NCLEA Committee</a:t>
            </a:r>
          </a:p>
          <a:p>
            <a:pPr marL="742950" lvl="1" indent="-285750" algn="just">
              <a:buFont typeface="Wingdings"/>
              <a:buChar char="Ø"/>
            </a:pPr>
            <a:r>
              <a:rPr lang="en-US">
                <a:solidFill>
                  <a:srgbClr val="000000"/>
                </a:solidFill>
                <a:latin typeface="Century Schoolbook"/>
                <a:cs typeface="Calibri"/>
              </a:rPr>
              <a:t>Clarified that recommendations would be submitted to Commissions for consideration</a:t>
            </a:r>
          </a:p>
        </p:txBody>
      </p:sp>
    </p:spTree>
    <p:extLst>
      <p:ext uri="{BB962C8B-B14F-4D97-AF65-F5344CB8AC3E}">
        <p14:creationId xmlns:p14="http://schemas.microsoft.com/office/powerpoint/2010/main" val="3155679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74717" y="1470269"/>
            <a:ext cx="11428475" cy="4154984"/>
          </a:xfrm>
          <a:prstGeom prst="rect">
            <a:avLst/>
          </a:prstGeom>
          <a:noFill/>
        </p:spPr>
        <p:txBody>
          <a:bodyPr wrap="square" lIns="0" tIns="0" rIns="0" bIns="0" rtlCol="0" anchor="t">
            <a:spAutoFit/>
          </a:bodyPr>
          <a:lstStyle/>
          <a:p>
            <a:pPr algn="just" fontAlgn="base"/>
            <a:r>
              <a:rPr lang="en-US" b="1" u="sng">
                <a:latin typeface="Century Schoolbook"/>
              </a:rPr>
              <a:t>Final Recommendation Text</a:t>
            </a:r>
            <a:endParaRPr lang="en-US">
              <a:cs typeface="Calibri" panose="020F0502020204030204"/>
            </a:endParaRPr>
          </a:p>
          <a:p>
            <a:pPr algn="just"/>
            <a:r>
              <a:rPr lang="en-US">
                <a:latin typeface="Century Schoolbook"/>
                <a:cs typeface="Calibri" panose="020F0502020204030204"/>
              </a:rPr>
              <a:t>RECOMMENDATION 6 – Draft legislation to require the creation of diversity task forces in agencies larger than 25 employees. </a:t>
            </a:r>
            <a:endParaRPr lang="en-US"/>
          </a:p>
          <a:p>
            <a:pPr algn="just"/>
            <a:endParaRPr lang="en-US">
              <a:latin typeface="Century Schoolbook"/>
              <a:cs typeface="Calibri" panose="020F0502020204030204"/>
            </a:endParaRPr>
          </a:p>
          <a:p>
            <a:pPr algn="just"/>
            <a:r>
              <a:rPr lang="en-US" b="1" u="sng">
                <a:latin typeface="Century Schoolbook"/>
              </a:rPr>
              <a:t>Feedback</a:t>
            </a:r>
            <a:endParaRPr lang="en-US" b="1" u="sng">
              <a:latin typeface="Century Schoolbook" panose="02040604050505020304" pitchFamily="18" charset="0"/>
            </a:endParaRPr>
          </a:p>
          <a:p>
            <a:r>
              <a:rPr lang="en-US">
                <a:latin typeface="Century Schoolbook"/>
                <a:cs typeface="Calibri"/>
              </a:rPr>
              <a:t>1.</a:t>
            </a:r>
            <a:r>
              <a:rPr lang="en-US" b="1">
                <a:latin typeface="Century Schoolbook"/>
                <a:cs typeface="Calibri"/>
              </a:rPr>
              <a:t> Concern: </a:t>
            </a:r>
            <a:r>
              <a:rPr lang="en-US" b="1">
                <a:latin typeface="Century Schoolbook"/>
                <a:ea typeface="+mn-lt"/>
                <a:cs typeface="+mn-lt"/>
              </a:rPr>
              <a:t>"Diversity Task Force" is not well defined, nor is there evidence it is needed.</a:t>
            </a:r>
            <a:endParaRPr lang="en-US">
              <a:latin typeface="Century Schoolbook"/>
              <a:ea typeface="+mn-lt"/>
              <a:cs typeface="+mn-lt"/>
            </a:endParaRPr>
          </a:p>
          <a:p>
            <a:pPr marL="742950" lvl="1" indent="-285750">
              <a:buFont typeface="Wingdings"/>
              <a:buChar char="Ø"/>
            </a:pPr>
            <a:r>
              <a:rPr lang="en-US">
                <a:latin typeface="Century Schoolbook"/>
                <a:cs typeface="Calibri"/>
              </a:rPr>
              <a:t>The Implementation Strategy states that the steps to accomplish this task include information gathering, seeking input from stakeholders, and creating a guide for agencies.  </a:t>
            </a:r>
          </a:p>
          <a:p>
            <a:pPr lvl="1"/>
            <a:endParaRPr lang="en-US">
              <a:solidFill>
                <a:srgbClr val="000000"/>
              </a:solidFill>
              <a:latin typeface="Century Schoolbook"/>
              <a:cs typeface="Calibri"/>
            </a:endParaRPr>
          </a:p>
          <a:p>
            <a:r>
              <a:rPr lang="en-US">
                <a:solidFill>
                  <a:srgbClr val="000000"/>
                </a:solidFill>
                <a:latin typeface="Century Schoolbook"/>
                <a:cs typeface="Calibri"/>
              </a:rPr>
              <a:t>2.  </a:t>
            </a:r>
            <a:r>
              <a:rPr lang="en-US" b="1">
                <a:solidFill>
                  <a:srgbClr val="000000"/>
                </a:solidFill>
                <a:latin typeface="Century Schoolbook"/>
                <a:cs typeface="Calibri"/>
              </a:rPr>
              <a:t>Concern: Funding will be needed for agencies to do this.</a:t>
            </a:r>
          </a:p>
          <a:p>
            <a:pPr marL="742950" lvl="1" indent="-285750">
              <a:buFont typeface="Wingdings"/>
              <a:buChar char="Ø"/>
            </a:pPr>
            <a:r>
              <a:rPr lang="en-US">
                <a:latin typeface="Century Schoolbook"/>
                <a:cs typeface="Calibri" panose="020F0502020204030204"/>
              </a:rPr>
              <a:t>Funding recommendations can be part of legislative solution.</a:t>
            </a:r>
          </a:p>
          <a:p>
            <a:pPr lvl="1" algn="just"/>
            <a:endParaRPr lang="en-US">
              <a:solidFill>
                <a:srgbClr val="000000"/>
              </a:solidFill>
              <a:latin typeface="Century Schoolbook"/>
              <a:cs typeface="Calibri"/>
            </a:endParaRPr>
          </a:p>
          <a:p>
            <a:pPr algn="just"/>
            <a:r>
              <a:rPr lang="en-US">
                <a:solidFill>
                  <a:srgbClr val="000000"/>
                </a:solidFill>
                <a:latin typeface="Century Schoolbook"/>
                <a:cs typeface="Calibri"/>
              </a:rPr>
              <a:t>3.  Other edits;</a:t>
            </a:r>
            <a:endParaRPr lang="en-US">
              <a:cs typeface="Calibri"/>
            </a:endParaRPr>
          </a:p>
          <a:p>
            <a:pPr marL="742950" lvl="1" indent="-285750" algn="just">
              <a:buFont typeface="Wingdings"/>
              <a:buChar char="Ø"/>
            </a:pPr>
            <a:r>
              <a:rPr lang="en-US">
                <a:solidFill>
                  <a:srgbClr val="000000"/>
                </a:solidFill>
                <a:latin typeface="Century Schoolbook"/>
                <a:cs typeface="Calibri"/>
              </a:rPr>
              <a:t>Made clear this applies to all agencies, not just police departments.</a:t>
            </a:r>
          </a:p>
          <a:p>
            <a:pPr marL="742950" lvl="1" indent="-285750" algn="just">
              <a:buFont typeface="Wingdings"/>
              <a:buChar char="Ø"/>
            </a:pPr>
            <a:r>
              <a:rPr lang="en-US">
                <a:solidFill>
                  <a:srgbClr val="000000"/>
                </a:solidFill>
                <a:latin typeface="Century Schoolbook"/>
                <a:cs typeface="Calibri"/>
              </a:rPr>
              <a:t>Made clear that the task force will be composed of agency employees.</a:t>
            </a:r>
          </a:p>
        </p:txBody>
      </p:sp>
    </p:spTree>
    <p:extLst>
      <p:ext uri="{BB962C8B-B14F-4D97-AF65-F5344CB8AC3E}">
        <p14:creationId xmlns:p14="http://schemas.microsoft.com/office/powerpoint/2010/main" val="32097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TRAINING</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74717" y="1470269"/>
            <a:ext cx="11428475" cy="4154984"/>
          </a:xfrm>
          <a:prstGeom prst="rect">
            <a:avLst/>
          </a:prstGeom>
          <a:noFill/>
        </p:spPr>
        <p:txBody>
          <a:bodyPr wrap="square" lIns="0" tIns="0" rIns="0" bIns="0" rtlCol="0" anchor="t">
            <a:spAutoFit/>
          </a:bodyPr>
          <a:lstStyle/>
          <a:p>
            <a:pPr algn="just" fontAlgn="base"/>
            <a:r>
              <a:rPr lang="en-US" b="1" u="sng">
                <a:latin typeface="Century Schoolbook"/>
              </a:rPr>
              <a:t>Final Recommendation Text</a:t>
            </a:r>
            <a:endParaRPr lang="en-US">
              <a:cs typeface="Calibri" panose="020F0502020204030204"/>
            </a:endParaRPr>
          </a:p>
          <a:p>
            <a:pPr algn="just"/>
            <a:r>
              <a:rPr lang="en-US">
                <a:latin typeface="Century Schoolbook"/>
                <a:cs typeface="Calibri" panose="020F0502020204030204"/>
              </a:rPr>
              <a:t>RECOMMENDATION 3 – All agencies will have a culture that prioritizes emotional intelligence, respectful community interactions, and good mental health.  Agencies will formalize these priorities through policy and procedure and train their employees regarding the consequences of violation of policy.   </a:t>
            </a:r>
            <a:endParaRPr lang="en-US">
              <a:cs typeface="Calibri"/>
            </a:endParaRPr>
          </a:p>
          <a:p>
            <a:pPr algn="just"/>
            <a:endParaRPr lang="en-US">
              <a:latin typeface="Century Schoolbook"/>
              <a:cs typeface="Calibri" panose="020F0502020204030204"/>
            </a:endParaRPr>
          </a:p>
          <a:p>
            <a:pPr algn="just"/>
            <a:r>
              <a:rPr lang="en-US" b="1" u="sng">
                <a:latin typeface="Century Schoolbook"/>
              </a:rPr>
              <a:t>Feedback</a:t>
            </a:r>
            <a:endParaRPr lang="en-US" b="1" u="sng">
              <a:latin typeface="Century Schoolbook" panose="02040604050505020304" pitchFamily="18" charset="0"/>
            </a:endParaRPr>
          </a:p>
          <a:p>
            <a:r>
              <a:rPr lang="en-US">
                <a:solidFill>
                  <a:srgbClr val="000000"/>
                </a:solidFill>
                <a:latin typeface="Century Schoolbook"/>
                <a:cs typeface="Calibri"/>
              </a:rPr>
              <a:t>1.</a:t>
            </a:r>
            <a:r>
              <a:rPr lang="en-US" b="1">
                <a:solidFill>
                  <a:srgbClr val="000000"/>
                </a:solidFill>
                <a:latin typeface="Century Schoolbook"/>
                <a:cs typeface="Calibri"/>
              </a:rPr>
              <a:t> Concern: Measuring "culture" is hard to do.  How will it be defined?</a:t>
            </a:r>
          </a:p>
          <a:p>
            <a:pPr marL="742950" lvl="1" indent="-285750">
              <a:buFont typeface="Wingdings"/>
              <a:buChar char="Ø"/>
            </a:pPr>
            <a:r>
              <a:rPr lang="en-US">
                <a:solidFill>
                  <a:srgbClr val="000000"/>
                </a:solidFill>
                <a:latin typeface="Century Schoolbook"/>
                <a:cs typeface="Calibri"/>
              </a:rPr>
              <a:t>The Implementation Strategy states this starts with a survey to determine what agencies are currently doing and then moves to working with the NCLEA Committee to try to flesh out details.</a:t>
            </a:r>
          </a:p>
          <a:p>
            <a:pPr lvl="1"/>
            <a:endParaRPr lang="en-US">
              <a:solidFill>
                <a:srgbClr val="000000"/>
              </a:solidFill>
              <a:latin typeface="Century Schoolbook"/>
              <a:cs typeface="Calibri"/>
            </a:endParaRPr>
          </a:p>
          <a:p>
            <a:r>
              <a:rPr lang="en-US">
                <a:solidFill>
                  <a:srgbClr val="000000"/>
                </a:solidFill>
                <a:latin typeface="Century Schoolbook"/>
                <a:cs typeface="Calibri"/>
              </a:rPr>
              <a:t>2.  </a:t>
            </a:r>
            <a:r>
              <a:rPr lang="en-US" b="1">
                <a:solidFill>
                  <a:srgbClr val="000000"/>
                </a:solidFill>
                <a:latin typeface="Century Schoolbook"/>
                <a:cs typeface="Calibri"/>
              </a:rPr>
              <a:t>Concern: "All agencies" is too broad. </a:t>
            </a:r>
          </a:p>
          <a:p>
            <a:pPr marL="742950" lvl="1" indent="-285750">
              <a:buFont typeface="Wingdings"/>
              <a:buChar char="Ø"/>
            </a:pPr>
            <a:r>
              <a:rPr lang="en-US">
                <a:solidFill>
                  <a:srgbClr val="000000"/>
                </a:solidFill>
                <a:latin typeface="Century Schoolbook"/>
                <a:cs typeface="Calibri"/>
              </a:rPr>
              <a:t>The Task Force recognizes it is important to acknowledge that culture issues currently exist in law enforcement agencies.  No agency should be excepted from the stated values in the recommendation.</a:t>
            </a:r>
          </a:p>
          <a:p>
            <a:pPr lvl="1" algn="just"/>
            <a:endParaRPr lang="en-US">
              <a:solidFill>
                <a:srgbClr val="000000"/>
              </a:solidFill>
              <a:latin typeface="Century Schoolbook"/>
              <a:cs typeface="Calibri"/>
            </a:endParaRPr>
          </a:p>
          <a:p>
            <a:pPr algn="just"/>
            <a:endParaRPr lang="en-US">
              <a:latin typeface="Century Schoolbook"/>
              <a:cs typeface="Calibri"/>
            </a:endParaRPr>
          </a:p>
        </p:txBody>
      </p:sp>
    </p:spTree>
    <p:extLst>
      <p:ext uri="{BB962C8B-B14F-4D97-AF65-F5344CB8AC3E}">
        <p14:creationId xmlns:p14="http://schemas.microsoft.com/office/powerpoint/2010/main" val="7672800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TRAINING</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74717" y="1470269"/>
            <a:ext cx="11428475" cy="3323987"/>
          </a:xfrm>
          <a:prstGeom prst="rect">
            <a:avLst/>
          </a:prstGeom>
          <a:noFill/>
        </p:spPr>
        <p:txBody>
          <a:bodyPr wrap="square" lIns="0" tIns="0" rIns="0" bIns="0" rtlCol="0" anchor="t">
            <a:spAutoFit/>
          </a:bodyPr>
          <a:lstStyle/>
          <a:p>
            <a:pPr algn="just" fontAlgn="base"/>
            <a:r>
              <a:rPr lang="en-US" b="1" u="sng">
                <a:latin typeface="Century Schoolbook"/>
              </a:rPr>
              <a:t>Final Recommendation Text</a:t>
            </a:r>
            <a:endParaRPr lang="en-US">
              <a:cs typeface="Calibri" panose="020F0502020204030204"/>
            </a:endParaRPr>
          </a:p>
          <a:p>
            <a:pPr algn="just"/>
            <a:r>
              <a:rPr lang="en-US">
                <a:latin typeface="Century Schoolbook"/>
                <a:cs typeface="Calibri" panose="020F0502020204030204"/>
              </a:rPr>
              <a:t>RECOMMENDATION 4 – Study the how the physical and mental wellness of officers affects their ability to perform job duties and make recommendations accordingly.  </a:t>
            </a:r>
            <a:endParaRPr lang="en-US"/>
          </a:p>
          <a:p>
            <a:pPr algn="just"/>
            <a:endParaRPr lang="en-US">
              <a:latin typeface="Century Schoolbook"/>
              <a:cs typeface="Calibri" panose="020F0502020204030204"/>
            </a:endParaRPr>
          </a:p>
          <a:p>
            <a:pPr algn="just"/>
            <a:r>
              <a:rPr lang="en-US" b="1" u="sng">
                <a:latin typeface="Century Schoolbook"/>
              </a:rPr>
              <a:t>Feedback</a:t>
            </a:r>
            <a:endParaRPr lang="en-US" b="1" u="sng">
              <a:latin typeface="Century Schoolbook" panose="02040604050505020304" pitchFamily="18" charset="0"/>
            </a:endParaRPr>
          </a:p>
          <a:p>
            <a:r>
              <a:rPr lang="en-US">
                <a:solidFill>
                  <a:srgbClr val="000000"/>
                </a:solidFill>
                <a:latin typeface="Century Schoolbook"/>
                <a:cs typeface="Calibri"/>
              </a:rPr>
              <a:t>1.</a:t>
            </a:r>
            <a:r>
              <a:rPr lang="en-US" b="1">
                <a:solidFill>
                  <a:srgbClr val="000000"/>
                </a:solidFill>
                <a:latin typeface="Century Schoolbook"/>
                <a:cs typeface="Calibri"/>
              </a:rPr>
              <a:t> Concern: Who will undertake this study?</a:t>
            </a:r>
          </a:p>
          <a:p>
            <a:pPr marL="742950" lvl="1" indent="-285750">
              <a:buFont typeface="Wingdings"/>
              <a:buChar char="Ø"/>
            </a:pPr>
            <a:r>
              <a:rPr lang="en-US">
                <a:solidFill>
                  <a:srgbClr val="000000"/>
                </a:solidFill>
                <a:latin typeface="Century Schoolbook"/>
                <a:cs typeface="Calibri"/>
              </a:rPr>
              <a:t>The Implementation Strategy states the help of outside research agencies will be required.  The Work Group did not undertake to survey the field of options, but this can be easily done in phase 2 of the Task Force.</a:t>
            </a:r>
          </a:p>
          <a:p>
            <a:pPr lvl="1" algn="just"/>
            <a:endParaRPr lang="en-US">
              <a:solidFill>
                <a:srgbClr val="000000"/>
              </a:solidFill>
              <a:latin typeface="Century Schoolbook"/>
              <a:cs typeface="Calibri"/>
            </a:endParaRPr>
          </a:p>
          <a:p>
            <a:pPr algn="just"/>
            <a:r>
              <a:rPr lang="en-US">
                <a:solidFill>
                  <a:srgbClr val="000000"/>
                </a:solidFill>
                <a:latin typeface="Century Schoolbook"/>
                <a:cs typeface="Calibri"/>
              </a:rPr>
              <a:t>2.  Other edits:</a:t>
            </a:r>
            <a:endParaRPr lang="en-US">
              <a:solidFill>
                <a:srgbClr val="000000"/>
              </a:solidFill>
              <a:latin typeface="Calibri"/>
              <a:cs typeface="Calibri"/>
            </a:endParaRPr>
          </a:p>
          <a:p>
            <a:pPr marL="742950" lvl="1" indent="-285750" algn="just">
              <a:buFont typeface="Wingdings"/>
              <a:buChar char="Ø"/>
            </a:pPr>
            <a:r>
              <a:rPr lang="en-US">
                <a:solidFill>
                  <a:srgbClr val="000000"/>
                </a:solidFill>
                <a:latin typeface="Century Schoolbook"/>
                <a:cs typeface="Calibri"/>
              </a:rPr>
              <a:t>Made clear that changes would only be implemented if warranted based on the study.</a:t>
            </a:r>
            <a:endParaRPr lang="en-US">
              <a:latin typeface="Calibri" panose="020F0502020204030204"/>
              <a:cs typeface="Calibri"/>
            </a:endParaRPr>
          </a:p>
        </p:txBody>
      </p:sp>
    </p:spTree>
    <p:extLst>
      <p:ext uri="{BB962C8B-B14F-4D97-AF65-F5344CB8AC3E}">
        <p14:creationId xmlns:p14="http://schemas.microsoft.com/office/powerpoint/2010/main" val="1636871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TRAINING</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74717" y="1470269"/>
            <a:ext cx="11428475" cy="4985980"/>
          </a:xfrm>
          <a:prstGeom prst="rect">
            <a:avLst/>
          </a:prstGeom>
          <a:noFill/>
        </p:spPr>
        <p:txBody>
          <a:bodyPr wrap="square" lIns="0" tIns="0" rIns="0" bIns="0" rtlCol="0" anchor="t">
            <a:spAutoFit/>
          </a:bodyPr>
          <a:lstStyle/>
          <a:p>
            <a:pPr algn="just" fontAlgn="base"/>
            <a:r>
              <a:rPr lang="en-US" b="1" u="sng" dirty="0">
                <a:latin typeface="Century Schoolbook"/>
              </a:rPr>
              <a:t>Final Recommendation Text</a:t>
            </a:r>
            <a:endParaRPr lang="en-US" dirty="0">
              <a:cs typeface="Calibri" panose="020F0502020204030204"/>
            </a:endParaRPr>
          </a:p>
          <a:p>
            <a:pPr algn="just"/>
            <a:r>
              <a:rPr lang="en-US" dirty="0">
                <a:latin typeface="Century Schoolbook"/>
                <a:cs typeface="Calibri" panose="020F0502020204030204"/>
              </a:rPr>
              <a:t>RECOMMENDATION 5 –  Training programs must be studied and measured to ensure desired outcomes and guard against unintended consequences.  Legislative funding is necessary to hire additional staff for the Justice Academy and outside consultants to develop these trainings, measure outcomes, and report back.</a:t>
            </a:r>
            <a:endParaRPr lang="en-US" dirty="0"/>
          </a:p>
          <a:p>
            <a:pPr algn="just"/>
            <a:endParaRPr lang="en-US">
              <a:latin typeface="Century Schoolbook"/>
              <a:cs typeface="Calibri" panose="020F0502020204030204"/>
            </a:endParaRPr>
          </a:p>
          <a:p>
            <a:pPr algn="just"/>
            <a:r>
              <a:rPr lang="en-US" b="1" u="sng" dirty="0">
                <a:latin typeface="Century Schoolbook"/>
              </a:rPr>
              <a:t>Feedback</a:t>
            </a:r>
            <a:endParaRPr lang="en-US" b="1" u="sng" dirty="0">
              <a:latin typeface="Century Schoolbook" panose="02040604050505020304" pitchFamily="18" charset="0"/>
            </a:endParaRPr>
          </a:p>
          <a:p>
            <a:r>
              <a:rPr lang="en-US" dirty="0">
                <a:solidFill>
                  <a:srgbClr val="000000"/>
                </a:solidFill>
                <a:latin typeface="Century Schoolbook"/>
                <a:cs typeface="Calibri"/>
              </a:rPr>
              <a:t>1.</a:t>
            </a:r>
            <a:r>
              <a:rPr lang="en-US" b="1" dirty="0">
                <a:solidFill>
                  <a:srgbClr val="000000"/>
                </a:solidFill>
                <a:latin typeface="Century Schoolbook"/>
                <a:cs typeface="Calibri"/>
              </a:rPr>
              <a:t> Concern: Recommendation needs to specify who or what will be funded.</a:t>
            </a:r>
          </a:p>
          <a:p>
            <a:pPr marL="742950" lvl="1" indent="-285750">
              <a:buFont typeface="Wingdings"/>
              <a:buChar char="Ø"/>
            </a:pPr>
            <a:r>
              <a:rPr lang="en-US" dirty="0">
                <a:solidFill>
                  <a:srgbClr val="000000"/>
                </a:solidFill>
                <a:latin typeface="Century Schoolbook"/>
                <a:cs typeface="Calibri"/>
              </a:rPr>
              <a:t>The Implementation Strategy states the funding is to hire additional staff at the Justice Academy to develop trainings for implicit bias, racial equity, and de-escalation.  Further funding will be used for outside consultants with expertise in measuring outcomes.</a:t>
            </a:r>
          </a:p>
          <a:p>
            <a:pPr marL="742950" lvl="1" indent="-285750">
              <a:buFont typeface="Wingdings"/>
              <a:buChar char="Ø"/>
            </a:pPr>
            <a:r>
              <a:rPr lang="en-US" dirty="0">
                <a:solidFill>
                  <a:srgbClr val="000000"/>
                </a:solidFill>
                <a:latin typeface="Century Schoolbook"/>
                <a:cs typeface="Calibri"/>
              </a:rPr>
              <a:t>Edited Value-Oriented Future State to reiterate that the position would be at the JA</a:t>
            </a:r>
          </a:p>
          <a:p>
            <a:pPr marL="742950" lvl="1" indent="-285750">
              <a:buFont typeface="Wingdings"/>
              <a:buChar char="Ø"/>
            </a:pPr>
            <a:r>
              <a:rPr lang="en-US" dirty="0">
                <a:solidFill>
                  <a:srgbClr val="000000"/>
                </a:solidFill>
                <a:latin typeface="Century Schoolbook"/>
                <a:cs typeface="Calibri"/>
              </a:rPr>
              <a:t>JA Director Trevor Allen agrees with this addition to his staff</a:t>
            </a:r>
          </a:p>
          <a:p>
            <a:pPr lvl="1"/>
            <a:endParaRPr lang="en-US">
              <a:solidFill>
                <a:srgbClr val="000000"/>
              </a:solidFill>
              <a:latin typeface="Century Schoolbook"/>
              <a:cs typeface="Calibri"/>
            </a:endParaRPr>
          </a:p>
          <a:p>
            <a:pPr algn="just"/>
            <a:r>
              <a:rPr lang="en-US" dirty="0">
                <a:solidFill>
                  <a:srgbClr val="000000"/>
                </a:solidFill>
                <a:latin typeface="Century Schoolbook"/>
                <a:cs typeface="Calibri"/>
              </a:rPr>
              <a:t>2.  </a:t>
            </a:r>
            <a:r>
              <a:rPr lang="en-US" b="1" dirty="0">
                <a:solidFill>
                  <a:srgbClr val="000000"/>
                </a:solidFill>
                <a:latin typeface="Century Schoolbook"/>
                <a:cs typeface="Calibri"/>
              </a:rPr>
              <a:t>Concern:  Study should focus on reduction of warrior culture and expansion of guardian culture.</a:t>
            </a:r>
            <a:endParaRPr lang="en-US" b="1" dirty="0">
              <a:solidFill>
                <a:srgbClr val="000000"/>
              </a:solidFill>
              <a:latin typeface="Calibri"/>
              <a:cs typeface="Calibri"/>
            </a:endParaRPr>
          </a:p>
          <a:p>
            <a:pPr marL="742950" lvl="1" indent="-285750" algn="just">
              <a:buFont typeface="Wingdings"/>
              <a:buChar char="Ø"/>
            </a:pPr>
            <a:r>
              <a:rPr lang="en-US" dirty="0">
                <a:latin typeface="Century Schoolbook"/>
                <a:cs typeface="Calibri"/>
              </a:rPr>
              <a:t>The study for each training will be different and will focus on what the stated desired outcomes are for that class.  Those outcomes will be formulated during creation of the class. </a:t>
            </a:r>
          </a:p>
        </p:txBody>
      </p:sp>
    </p:spTree>
    <p:extLst>
      <p:ext uri="{BB962C8B-B14F-4D97-AF65-F5344CB8AC3E}">
        <p14:creationId xmlns:p14="http://schemas.microsoft.com/office/powerpoint/2010/main" val="133583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47527" y="2374938"/>
            <a:ext cx="289694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a:t>
            </a:r>
          </a:p>
        </p:txBody>
      </p:sp>
    </p:spTree>
    <p:extLst>
      <p:ext uri="{BB962C8B-B14F-4D97-AF65-F5344CB8AC3E}">
        <p14:creationId xmlns:p14="http://schemas.microsoft.com/office/powerpoint/2010/main" val="41276640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#1</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2677656"/>
          </a:xfrm>
          <a:prstGeom prst="rect">
            <a:avLst/>
          </a:prstGeom>
          <a:noFill/>
        </p:spPr>
        <p:txBody>
          <a:bodyPr wrap="square" lIns="91440" tIns="45720" rIns="91440" bIns="45720" rtlCol="0" anchor="t">
            <a:spAutoFit/>
          </a:bodyPr>
          <a:lstStyle/>
          <a:p>
            <a:pPr marL="342900" indent="-342900">
              <a:buFont typeface="+mj-lt"/>
              <a:buAutoNum type="arabicPeriod"/>
            </a:pPr>
            <a:r>
              <a:rPr lang="en-US" sz="2800">
                <a:latin typeface="Century Schoolbook" panose="02040604050505020304" pitchFamily="18" charset="0"/>
              </a:rPr>
              <a:t>What do think about what has been presented? </a:t>
            </a:r>
            <a:endParaRPr lang="en-US"/>
          </a:p>
          <a:p>
            <a:pPr marL="800100" lvl="1" indent="-342900">
              <a:buFont typeface="Arial" panose="020B0604020202020204" pitchFamily="34" charset="0"/>
              <a:buChar char="•"/>
            </a:pPr>
            <a:r>
              <a:rPr lang="en-US" sz="2800">
                <a:latin typeface="Century Schoolbook"/>
              </a:rPr>
              <a:t>What were you really excited about? </a:t>
            </a:r>
            <a:endParaRPr lang="en-US" sz="2800">
              <a:latin typeface="Century Schoolbook" panose="02040604050505020304" pitchFamily="18" charset="0"/>
            </a:endParaRPr>
          </a:p>
          <a:p>
            <a:pPr marL="800100" lvl="1" indent="-342900">
              <a:buFont typeface="Arial" panose="020B0604020202020204" pitchFamily="34" charset="0"/>
              <a:buChar char="•"/>
            </a:pPr>
            <a:r>
              <a:rPr lang="en-US" sz="2800">
                <a:latin typeface="Century Schoolbook"/>
              </a:rPr>
              <a:t>What is another recommendation that you might suggest (if any)?</a:t>
            </a:r>
          </a:p>
          <a:p>
            <a:pPr marL="800100" lvl="1" indent="-342900">
              <a:buFont typeface="Arial" panose="020B0604020202020204" pitchFamily="34" charset="0"/>
              <a:buChar char="•"/>
            </a:pPr>
            <a:r>
              <a:rPr lang="en-US" sz="2800">
                <a:latin typeface="Century Schoolbook"/>
              </a:rPr>
              <a:t>Is there anything from the idea bank that you feel needs to be considered for this recommendation?</a:t>
            </a:r>
          </a:p>
        </p:txBody>
      </p:sp>
    </p:spTree>
    <p:extLst>
      <p:ext uri="{BB962C8B-B14F-4D97-AF65-F5344CB8AC3E}">
        <p14:creationId xmlns:p14="http://schemas.microsoft.com/office/powerpoint/2010/main" val="973612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#1</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1384995"/>
          </a:xfrm>
          <a:prstGeom prst="rect">
            <a:avLst/>
          </a:prstGeom>
          <a:noFill/>
        </p:spPr>
        <p:txBody>
          <a:bodyPr wrap="square" lIns="91440" tIns="45720" rIns="91440" bIns="45720" rtlCol="0" anchor="t">
            <a:spAutoFit/>
          </a:bodyPr>
          <a:lstStyle/>
          <a:p>
            <a:pPr fontAlgn="base"/>
            <a:r>
              <a:rPr lang="en-US" sz="2800">
                <a:latin typeface="Century Schoolbook"/>
              </a:rPr>
              <a:t>2. Do you think that these recommendations address racial disparities in the Criminal Justice system? If so, why? If no, why not?</a:t>
            </a:r>
            <a:endParaRPr lang="en-US">
              <a:latin typeface="Century Schoolbook"/>
            </a:endParaRPr>
          </a:p>
        </p:txBody>
      </p:sp>
    </p:spTree>
    <p:extLst>
      <p:ext uri="{BB962C8B-B14F-4D97-AF65-F5344CB8AC3E}">
        <p14:creationId xmlns:p14="http://schemas.microsoft.com/office/powerpoint/2010/main" val="1030171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90362" y="2374938"/>
            <a:ext cx="841127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FINAL VOTE ON RECOMMENDATIONS </a:t>
            </a:r>
          </a:p>
        </p:txBody>
      </p:sp>
    </p:spTree>
    <p:extLst>
      <p:ext uri="{BB962C8B-B14F-4D97-AF65-F5344CB8AC3E}">
        <p14:creationId xmlns:p14="http://schemas.microsoft.com/office/powerpoint/2010/main" val="171230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09272" y="2374938"/>
            <a:ext cx="9573455"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Tree>
    <p:extLst>
      <p:ext uri="{BB962C8B-B14F-4D97-AF65-F5344CB8AC3E}">
        <p14:creationId xmlns:p14="http://schemas.microsoft.com/office/powerpoint/2010/main" val="2526953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73515" y="2314663"/>
            <a:ext cx="5044971"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Working Group #2</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664688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09272" y="2374938"/>
            <a:ext cx="9573455"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Tree>
    <p:extLst>
      <p:ext uri="{BB962C8B-B14F-4D97-AF65-F5344CB8AC3E}">
        <p14:creationId xmlns:p14="http://schemas.microsoft.com/office/powerpoint/2010/main" val="3269363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396850"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
        <p:nvSpPr>
          <p:cNvPr id="3" name="TextBox 2">
            <a:extLst>
              <a:ext uri="{FF2B5EF4-FFF2-40B4-BE49-F238E27FC236}">
                <a16:creationId xmlns:a16="http://schemas.microsoft.com/office/drawing/2014/main" id="{368F4C4A-77D1-4A4A-9864-4D689DD7EE39}"/>
              </a:ext>
            </a:extLst>
          </p:cNvPr>
          <p:cNvSpPr txBox="1"/>
          <p:nvPr/>
        </p:nvSpPr>
        <p:spPr>
          <a:xfrm>
            <a:off x="325673" y="1470408"/>
            <a:ext cx="11829689"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Schoolbook"/>
                <a:cs typeface="Calibri"/>
              </a:rPr>
              <a:t>Topics </a:t>
            </a:r>
            <a:r>
              <a:rPr lang="en-US" u="sng">
                <a:latin typeface="Century Schoolbook"/>
                <a:cs typeface="Calibri"/>
              </a:rPr>
              <a:t>completed </a:t>
            </a:r>
            <a:r>
              <a:rPr lang="en-US">
                <a:latin typeface="Century Schoolbook"/>
                <a:cs typeface="Calibri"/>
              </a:rPr>
              <a:t>with recommendations submitted to full Task Force:</a:t>
            </a:r>
          </a:p>
          <a:p>
            <a:pPr marL="342900" indent="-342900">
              <a:buFont typeface="Wingdings"/>
              <a:buChar char="Ø"/>
            </a:pPr>
            <a:r>
              <a:rPr lang="en-US">
                <a:latin typeface="Century Schoolbook"/>
                <a:cs typeface="Calibri"/>
              </a:rPr>
              <a:t>Use of Force (Partial)</a:t>
            </a:r>
          </a:p>
          <a:p>
            <a:pPr marL="342900" indent="-342900">
              <a:buFont typeface="Wingdings"/>
              <a:buChar char="Ø"/>
            </a:pPr>
            <a:r>
              <a:rPr lang="en-US">
                <a:latin typeface="Century Schoolbook"/>
                <a:cs typeface="Calibri"/>
              </a:rPr>
              <a:t>School Resource Officers</a:t>
            </a:r>
          </a:p>
          <a:p>
            <a:pPr marL="342900" indent="-342900">
              <a:buFont typeface="Wingdings"/>
              <a:buChar char="Ø"/>
            </a:pPr>
            <a:r>
              <a:rPr lang="en-US">
                <a:latin typeface="Century Schoolbook"/>
                <a:cs typeface="Calibri"/>
              </a:rPr>
              <a:t>Pre-Arrest Diversion </a:t>
            </a:r>
            <a:endParaRPr lang="en-US">
              <a:highlight>
                <a:srgbClr val="FFFF00"/>
              </a:highlight>
              <a:latin typeface="Century Schoolbook"/>
              <a:cs typeface="Calibri"/>
            </a:endParaRPr>
          </a:p>
          <a:p>
            <a:pPr marL="342900" indent="-342900">
              <a:buFont typeface="Wingdings"/>
              <a:buChar char="Ø"/>
            </a:pPr>
            <a:r>
              <a:rPr lang="en-US">
                <a:latin typeface="Century Schoolbook"/>
                <a:cs typeface="Calibri"/>
              </a:rPr>
              <a:t>Reinventing Public Safety/Reinvesting in Communities (Partial)</a:t>
            </a:r>
            <a:endParaRPr lang="en-US">
              <a:highlight>
                <a:srgbClr val="FFFF00"/>
              </a:highlight>
              <a:latin typeface="Century Schoolbook"/>
              <a:cs typeface="Calibri"/>
            </a:endParaRPr>
          </a:p>
          <a:p>
            <a:endParaRPr lang="en-US">
              <a:latin typeface="Century Schoolbook"/>
              <a:cs typeface="Calibri"/>
            </a:endParaRPr>
          </a:p>
          <a:p>
            <a:r>
              <a:rPr lang="en-US">
                <a:latin typeface="Century Schoolbook"/>
                <a:cs typeface="Calibri"/>
              </a:rPr>
              <a:t>Topics </a:t>
            </a:r>
            <a:r>
              <a:rPr lang="en-US" u="sng">
                <a:latin typeface="Century Schoolbook"/>
                <a:cs typeface="Calibri"/>
              </a:rPr>
              <a:t>begun</a:t>
            </a:r>
            <a:r>
              <a:rPr lang="en-US">
                <a:latin typeface="Century Schoolbook"/>
                <a:cs typeface="Calibri"/>
              </a:rPr>
              <a:t> but recommendations not yet ready for full Task Force</a:t>
            </a:r>
          </a:p>
          <a:p>
            <a:pPr marL="342900" indent="-342900">
              <a:buFont typeface="Wingdings"/>
              <a:buChar char="Ø"/>
            </a:pPr>
            <a:r>
              <a:rPr lang="en-US">
                <a:latin typeface="Century Schoolbook"/>
                <a:cs typeface="Calibri"/>
              </a:rPr>
              <a:t>Community Policing</a:t>
            </a:r>
          </a:p>
          <a:p>
            <a:endParaRPr lang="en-US">
              <a:latin typeface="Century Schoolbook"/>
              <a:cs typeface="Calibri"/>
            </a:endParaRPr>
          </a:p>
          <a:p>
            <a:r>
              <a:rPr lang="en-US">
                <a:latin typeface="Century Schoolbook"/>
                <a:cs typeface="Calibri"/>
              </a:rPr>
              <a:t>Topics </a:t>
            </a:r>
            <a:r>
              <a:rPr lang="en-US" u="sng">
                <a:latin typeface="Century Schoolbook"/>
                <a:cs typeface="Calibri"/>
              </a:rPr>
              <a:t>remaining</a:t>
            </a:r>
            <a:r>
              <a:rPr lang="en-US">
                <a:latin typeface="Century Schoolbook"/>
                <a:cs typeface="Calibri"/>
              </a:rPr>
              <a:t> to be discussed by Working Group:</a:t>
            </a:r>
            <a:endParaRPr lang="en-US">
              <a:cs typeface="Calibri"/>
            </a:endParaRPr>
          </a:p>
          <a:p>
            <a:pPr marL="342900" indent="-342900">
              <a:buFont typeface="Wingdings"/>
              <a:buChar char="Ø"/>
            </a:pPr>
            <a:r>
              <a:rPr lang="en-US">
                <a:latin typeface="Century Schoolbook"/>
                <a:cs typeface="Calibri"/>
              </a:rPr>
              <a:t>10/12</a:t>
            </a:r>
          </a:p>
          <a:p>
            <a:pPr marL="800100" lvl="1" indent="-342900">
              <a:buFont typeface="Wingdings"/>
              <a:buChar char="Ø"/>
            </a:pPr>
            <a:r>
              <a:rPr lang="en-US">
                <a:latin typeface="Century Schoolbook"/>
                <a:cs typeface="Calibri"/>
              </a:rPr>
              <a:t>Further discussion of Community Policing, Use of Force, and Reinventing Public Safety/Reinvesting in Communities</a:t>
            </a:r>
          </a:p>
          <a:p>
            <a:pPr marL="342900" indent="-342900">
              <a:buFont typeface="Wingdings"/>
              <a:buChar char="Ø"/>
            </a:pPr>
            <a:r>
              <a:rPr lang="en-US">
                <a:latin typeface="Century Schoolbook"/>
                <a:cs typeface="Calibri"/>
              </a:rPr>
              <a:t>10/21</a:t>
            </a:r>
            <a:endParaRPr lang="en-US" sz="2000"/>
          </a:p>
          <a:p>
            <a:pPr marL="800100" lvl="1" indent="-342900">
              <a:buFont typeface="Wingdings"/>
              <a:buChar char="Ø"/>
            </a:pPr>
            <a:r>
              <a:rPr lang="en-US">
                <a:latin typeface="Century Schoolbook"/>
                <a:cs typeface="Calibri"/>
              </a:rPr>
              <a:t>Criminal Investigations – Drug Investigations</a:t>
            </a:r>
            <a:endParaRPr lang="en-US">
              <a:cs typeface="Calibri"/>
            </a:endParaRPr>
          </a:p>
          <a:p>
            <a:pPr marL="342900" indent="-342900">
              <a:buFont typeface="Wingdings"/>
              <a:buChar char="Ø"/>
            </a:pPr>
            <a:r>
              <a:rPr lang="en-US">
                <a:latin typeface="Century Schoolbook"/>
                <a:cs typeface="Calibri"/>
              </a:rPr>
              <a:t>10/27 (may change)</a:t>
            </a:r>
          </a:p>
          <a:p>
            <a:pPr marL="800100" lvl="1" indent="-342900">
              <a:buFont typeface="Wingdings"/>
              <a:buChar char="Ø"/>
            </a:pPr>
            <a:r>
              <a:rPr lang="en-US">
                <a:latin typeface="Century Schoolbook"/>
                <a:cs typeface="Calibri"/>
              </a:rPr>
              <a:t>Criminal Investigations – Traffic Enforcement</a:t>
            </a:r>
          </a:p>
          <a:p>
            <a:pPr marL="342900" indent="-342900">
              <a:buFont typeface="Wingdings"/>
              <a:buChar char="Ø"/>
            </a:pPr>
            <a:r>
              <a:rPr lang="en-US">
                <a:latin typeface="Century Schoolbook"/>
                <a:cs typeface="Calibri"/>
              </a:rPr>
              <a:t>11/9</a:t>
            </a:r>
          </a:p>
          <a:p>
            <a:pPr marL="800100" lvl="1" indent="-342900">
              <a:buFont typeface="Wingdings"/>
              <a:buChar char="Ø"/>
            </a:pPr>
            <a:r>
              <a:rPr lang="en-US">
                <a:latin typeface="Century Schoolbook"/>
                <a:cs typeface="Calibri"/>
              </a:rPr>
              <a:t>Clean Up/Any Remaining Issues/Finalize Recommendations</a:t>
            </a:r>
          </a:p>
        </p:txBody>
      </p:sp>
    </p:spTree>
    <p:extLst>
      <p:ext uri="{BB962C8B-B14F-4D97-AF65-F5344CB8AC3E}">
        <p14:creationId xmlns:p14="http://schemas.microsoft.com/office/powerpoint/2010/main" val="89913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11815" y="2374938"/>
            <a:ext cx="9960997" cy="584775"/>
          </a:xfrm>
          <a:prstGeom prst="rect">
            <a:avLst/>
          </a:prstGeom>
          <a:noFill/>
        </p:spPr>
        <p:txBody>
          <a:bodyPr wrap="none" lIns="91440" tIns="45720" rIns="91440" bIns="45720" rtlCol="0" anchor="t">
            <a:spAutoFit/>
          </a:bodyPr>
          <a:lstStyle/>
          <a:p>
            <a:pPr algn="ctr"/>
            <a:r>
              <a:rPr lang="en-US" sz="3200">
                <a:solidFill>
                  <a:schemeClr val="bg1"/>
                </a:solidFill>
                <a:latin typeface="Century Schoolbook"/>
                <a:ea typeface="Ebrima"/>
                <a:cs typeface="Ebrima"/>
              </a:rPr>
              <a:t>RECOMMENDATIONS FOR REVIEW AND VOTE</a:t>
            </a:r>
            <a:endParaRPr lang="en-US">
              <a:solidFill>
                <a:schemeClr val="bg1"/>
              </a:solidFill>
              <a:cs typeface="Calibri" panose="020F0502020204030204"/>
            </a:endParaRPr>
          </a:p>
        </p:txBody>
      </p:sp>
    </p:spTree>
    <p:extLst>
      <p:ext uri="{BB962C8B-B14F-4D97-AF65-F5344CB8AC3E}">
        <p14:creationId xmlns:p14="http://schemas.microsoft.com/office/powerpoint/2010/main" val="2966133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800">
                <a:solidFill>
                  <a:schemeClr val="bg1"/>
                </a:solidFill>
                <a:latin typeface="Century Schoolbook"/>
                <a:ea typeface="Ebrima"/>
                <a:cs typeface="Ebrima"/>
              </a:rPr>
              <a:t>USE OF FORCE RECS</a:t>
            </a:r>
            <a:endPar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08920319"/>
              </p:ext>
            </p:extLst>
          </p:nvPr>
        </p:nvGraphicFramePr>
        <p:xfrm>
          <a:off x="344659" y="1654583"/>
          <a:ext cx="11447174" cy="4826965"/>
        </p:xfrm>
        <a:graphic>
          <a:graphicData uri="http://schemas.openxmlformats.org/drawingml/2006/table">
            <a:tbl>
              <a:tblPr firstRow="1" bandRow="1">
                <a:tableStyleId>{5940675A-B579-460E-94D1-54222C63F5DA}</a:tableStyleId>
              </a:tblPr>
              <a:tblGrid>
                <a:gridCol w="11447174">
                  <a:extLst>
                    <a:ext uri="{9D8B030D-6E8A-4147-A177-3AD203B41FA5}">
                      <a16:colId xmlns:a16="http://schemas.microsoft.com/office/drawing/2014/main" val="346160065"/>
                    </a:ext>
                  </a:extLst>
                </a:gridCol>
              </a:tblGrid>
              <a:tr h="590245">
                <a:tc>
                  <a:txBody>
                    <a:bodyPr/>
                    <a:lstStyle/>
                    <a:p>
                      <a:r>
                        <a:rPr lang="en-US" sz="1550" dirty="0">
                          <a:latin typeface="Century Schoolbook"/>
                        </a:rPr>
                        <a:t>RECOMMENDATION 1 – </a:t>
                      </a:r>
                      <a:r>
                        <a:rPr lang="en-US" sz="1550" b="0" i="0" u="none" strike="noStrike" noProof="0" dirty="0">
                          <a:latin typeface="Century Schoolbook"/>
                        </a:rPr>
                        <a:t>Data Collection: A statute should be enacted that requires law enforcement agencies to report to the State Bureau of Investigation (SBI) a standard set of information regarding uses of force by law enforcement officers. </a:t>
                      </a:r>
                    </a:p>
                  </a:txBody>
                  <a:tcPr/>
                </a:tc>
                <a:extLst>
                  <a:ext uri="{0D108BD9-81ED-4DB2-BD59-A6C34878D82A}">
                    <a16:rowId xmlns:a16="http://schemas.microsoft.com/office/drawing/2014/main" val="4049220734"/>
                  </a:ext>
                </a:extLst>
              </a:tr>
              <a:tr h="590245">
                <a:tc>
                  <a:txBody>
                    <a:bodyPr/>
                    <a:lstStyle/>
                    <a:p>
                      <a:pPr marL="0" lvl="0" indent="0" algn="l">
                        <a:lnSpc>
                          <a:spcPct val="100000"/>
                        </a:lnSpc>
                        <a:spcBef>
                          <a:spcPts val="0"/>
                        </a:spcBef>
                        <a:spcAft>
                          <a:spcPts val="0"/>
                        </a:spcAft>
                        <a:buNone/>
                      </a:pPr>
                      <a:r>
                        <a:rPr lang="en-US" sz="1550" b="0" i="0" u="none" strike="noStrike" noProof="0" dirty="0">
                          <a:latin typeface="Century Schoolbook"/>
                        </a:rPr>
                        <a:t>RECOMMENDATION 2 – "Suicide by Cop": </a:t>
                      </a:r>
                    </a:p>
                    <a:p>
                      <a:pPr marL="742950" lvl="1" indent="-285750" algn="l">
                        <a:lnSpc>
                          <a:spcPct val="100000"/>
                        </a:lnSpc>
                        <a:spcBef>
                          <a:spcPts val="0"/>
                        </a:spcBef>
                        <a:spcAft>
                          <a:spcPts val="0"/>
                        </a:spcAft>
                        <a:buFont typeface="Arial"/>
                        <a:buChar char="•"/>
                      </a:pPr>
                      <a:r>
                        <a:rPr lang="en-US" sz="1550" b="0" i="0" u="none" strike="noStrike" noProof="0" dirty="0">
                          <a:latin typeface="Century Schoolbook"/>
                        </a:rPr>
                        <a:t>G.S. 15A-401(d)(2) should be revised to explicitly prohibit the use of deadly force when a reasonable officer would conclude that a person presents an imminent threat of death or serious physical injury only to themselves. </a:t>
                      </a:r>
                    </a:p>
                    <a:p>
                      <a:pPr marL="742950" lvl="1" indent="-285750" algn="l">
                        <a:lnSpc>
                          <a:spcPct val="100000"/>
                        </a:lnSpc>
                        <a:spcBef>
                          <a:spcPts val="0"/>
                        </a:spcBef>
                        <a:spcAft>
                          <a:spcPts val="0"/>
                        </a:spcAft>
                        <a:buFont typeface="Arial"/>
                        <a:buChar char="•"/>
                      </a:pPr>
                      <a:r>
                        <a:rPr lang="en-US" sz="1550" b="0" i="0" u="none" strike="noStrike" noProof="0" dirty="0">
                          <a:latin typeface="Century Schoolbook"/>
                        </a:rPr>
                        <a:t>Law enforcement agencies should revise their use of force policies to explicitly prohibit the use of deadly force when a reasonable officer would conclude that a person presents an imminent threat of death or serious physical injury only to themselves. </a:t>
                      </a:r>
                    </a:p>
                  </a:txBody>
                  <a:tcPr/>
                </a:tc>
                <a:extLst>
                  <a:ext uri="{0D108BD9-81ED-4DB2-BD59-A6C34878D82A}">
                    <a16:rowId xmlns:a16="http://schemas.microsoft.com/office/drawing/2014/main" val="1587682917"/>
                  </a:ext>
                </a:extLst>
              </a:tr>
              <a:tr h="467277">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3 – </a:t>
                      </a:r>
                      <a:r>
                        <a:rPr lang="en-US" sz="1550" b="0" i="0" u="none" strike="noStrike" noProof="0" dirty="0">
                          <a:latin typeface="Century Schoolbook"/>
                        </a:rPr>
                        <a:t>Law enforcement agencies should revise their use of force policies to require an officer to alert his or her supervisor any time the officer points a gun at someone. </a:t>
                      </a:r>
                    </a:p>
                  </a:txBody>
                  <a:tcPr/>
                </a:tc>
                <a:extLst>
                  <a:ext uri="{0D108BD9-81ED-4DB2-BD59-A6C34878D82A}">
                    <a16:rowId xmlns:a16="http://schemas.microsoft.com/office/drawing/2014/main" val="243767967"/>
                  </a:ext>
                </a:extLst>
              </a:tr>
              <a:tr h="467277">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4 – </a:t>
                      </a:r>
                      <a:r>
                        <a:rPr lang="en-US" sz="1550" b="0" i="0" u="none" strike="noStrike" noProof="0" dirty="0">
                          <a:latin typeface="Century Schoolbook"/>
                        </a:rPr>
                        <a:t>Law enforcement agencies should revise their use of force policies to ban hog-tying subjects (defined as connecting a subject’s hand and foot restraints behind the subject’s back) and transporting them face down in a vehicle. </a:t>
                      </a:r>
                    </a:p>
                  </a:txBody>
                  <a:tcPr/>
                </a:tc>
                <a:extLst>
                  <a:ext uri="{0D108BD9-81ED-4DB2-BD59-A6C34878D82A}">
                    <a16:rowId xmlns:a16="http://schemas.microsoft.com/office/drawing/2014/main" val="2958175849"/>
                  </a:ext>
                </a:extLst>
              </a:tr>
              <a:tr h="467277">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5 –  </a:t>
                      </a:r>
                      <a:r>
                        <a:rPr lang="en-US" sz="1550" b="0" i="0" u="none" strike="noStrike" noProof="0" dirty="0">
                          <a:latin typeface="Century Schoolbook"/>
                        </a:rPr>
                        <a:t>Law enforcement agencies should adopt policies requiring all officers to have first aid kits and to call EMS and/or render immediate reasonable medical assistance to anyone in police custody who is injured or who complains of an injury. </a:t>
                      </a:r>
                    </a:p>
                  </a:txBody>
                  <a:tcPr/>
                </a:tc>
                <a:extLst>
                  <a:ext uri="{0D108BD9-81ED-4DB2-BD59-A6C34878D82A}">
                    <a16:rowId xmlns:a16="http://schemas.microsoft.com/office/drawing/2014/main" val="3928809876"/>
                  </a:ext>
                </a:extLst>
              </a:tr>
              <a:tr h="467277">
                <a:tc>
                  <a:txBody>
                    <a:bodyPr/>
                    <a:lstStyle/>
                    <a:p>
                      <a:pPr marL="0" marR="0" lvl="0" indent="0" algn="l" rtl="0" eaLnBrk="1" fontAlgn="auto" latinLnBrk="0" hangingPunct="1">
                        <a:lnSpc>
                          <a:spcPct val="100000"/>
                        </a:lnSpc>
                        <a:spcBef>
                          <a:spcPts val="0"/>
                        </a:spcBef>
                        <a:spcAft>
                          <a:spcPts val="0"/>
                        </a:spcAft>
                        <a:buNone/>
                      </a:pPr>
                      <a:r>
                        <a:rPr lang="en-US" sz="1550" dirty="0">
                          <a:latin typeface="Century Schoolbook"/>
                        </a:rPr>
                        <a:t>RECOMMENDATION 6 – </a:t>
                      </a:r>
                      <a:r>
                        <a:rPr lang="en-US" sz="1550" b="0" i="0" u="none" strike="noStrike" noProof="0" dirty="0">
                          <a:latin typeface="Century Schoolbook"/>
                        </a:rPr>
                        <a:t>Law enforcement agencies should establish an early intervention system to identify and correct officers who use excessive force. </a:t>
                      </a:r>
                      <a:endParaRPr lang="en-US" dirty="0"/>
                    </a:p>
                  </a:txBody>
                  <a:tcPr/>
                </a:tc>
                <a:extLst>
                  <a:ext uri="{0D108BD9-81ED-4DB2-BD59-A6C34878D82A}">
                    <a16:rowId xmlns:a16="http://schemas.microsoft.com/office/drawing/2014/main" val="2567014894"/>
                  </a:ext>
                </a:extLst>
              </a:tr>
            </a:tbl>
          </a:graphicData>
        </a:graphic>
      </p:graphicFrame>
    </p:spTree>
    <p:extLst>
      <p:ext uri="{BB962C8B-B14F-4D97-AF65-F5344CB8AC3E}">
        <p14:creationId xmlns:p14="http://schemas.microsoft.com/office/powerpoint/2010/main" val="2185332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800">
                <a:solidFill>
                  <a:schemeClr val="bg1"/>
                </a:solidFill>
                <a:latin typeface="Century Schoolbook"/>
                <a:ea typeface="Ebrima"/>
                <a:cs typeface="Ebrima"/>
              </a:rPr>
              <a:t>SCHOOL RESOURCE OFFICER RECS</a:t>
            </a:r>
            <a:endParaRPr lang="en-US" sz="2800">
              <a:solidFill>
                <a:schemeClr val="bg1"/>
              </a:solidFill>
              <a:latin typeface="Century Schoolbook" panose="02040604050505020304" pitchFamily="18" charset="0"/>
              <a:ea typeface="Ebrima"/>
              <a:cs typeface="Ebrima"/>
            </a:endParaRPr>
          </a:p>
        </p:txBody>
      </p:sp>
      <p:graphicFrame>
        <p:nvGraphicFramePr>
          <p:cNvPr id="3" name="Table 2"/>
          <p:cNvGraphicFramePr>
            <a:graphicFrameLocks noGrp="1"/>
          </p:cNvGraphicFramePr>
          <p:nvPr>
            <p:extLst>
              <p:ext uri="{D42A27DB-BD31-4B8C-83A1-F6EECF244321}">
                <p14:modId xmlns:p14="http://schemas.microsoft.com/office/powerpoint/2010/main" val="1908831579"/>
              </p:ext>
            </p:extLst>
          </p:nvPr>
        </p:nvGraphicFramePr>
        <p:xfrm>
          <a:off x="446044" y="1540061"/>
          <a:ext cx="11342105" cy="5188761"/>
        </p:xfrm>
        <a:graphic>
          <a:graphicData uri="http://schemas.openxmlformats.org/drawingml/2006/table">
            <a:tbl>
              <a:tblPr firstRow="1" bandRow="1">
                <a:tableStyleId>{5940675A-B579-460E-94D1-54222C63F5DA}</a:tableStyleId>
              </a:tblPr>
              <a:tblGrid>
                <a:gridCol w="11342105">
                  <a:extLst>
                    <a:ext uri="{9D8B030D-6E8A-4147-A177-3AD203B41FA5}">
                      <a16:colId xmlns:a16="http://schemas.microsoft.com/office/drawing/2014/main" val="346160065"/>
                    </a:ext>
                  </a:extLst>
                </a:gridCol>
              </a:tblGrid>
              <a:tr h="642066">
                <a:tc>
                  <a:txBody>
                    <a:bodyPr/>
                    <a:lstStyle/>
                    <a:p>
                      <a:r>
                        <a:rPr lang="en-US" sz="1550" dirty="0">
                          <a:latin typeface="Century Schoolbook"/>
                        </a:rPr>
                        <a:t>RECOMMENDATION 1 – </a:t>
                      </a:r>
                      <a:r>
                        <a:rPr lang="en-US" sz="1550" b="0" i="0" u="none" strike="noStrike" noProof="0" dirty="0">
                          <a:latin typeface="Century Schoolbook"/>
                        </a:rPr>
                        <a:t>Training for Schools and SROs: The Department of Public Instruction, in consultation with the Justice Academy, should develop and deliver training for all public school employees and SROs regarding the role and proper use of SROs. </a:t>
                      </a:r>
                      <a:endParaRPr lang="en-US" sz="1550" b="0" i="0" u="none" strike="noStrike" noProof="0">
                        <a:latin typeface="Century Schoolbook"/>
                      </a:endParaRPr>
                    </a:p>
                  </a:txBody>
                  <a:tcPr/>
                </a:tc>
                <a:extLst>
                  <a:ext uri="{0D108BD9-81ED-4DB2-BD59-A6C34878D82A}">
                    <a16:rowId xmlns:a16="http://schemas.microsoft.com/office/drawing/2014/main" val="4049220734"/>
                  </a:ext>
                </a:extLst>
              </a:tr>
              <a:tr h="825512">
                <a:tc>
                  <a:txBody>
                    <a:bodyPr/>
                    <a:lstStyle/>
                    <a:p>
                      <a:pPr marL="0" lvl="0" indent="0" algn="l">
                        <a:lnSpc>
                          <a:spcPct val="100000"/>
                        </a:lnSpc>
                        <a:spcBef>
                          <a:spcPts val="0"/>
                        </a:spcBef>
                        <a:spcAft>
                          <a:spcPts val="0"/>
                        </a:spcAft>
                        <a:buNone/>
                      </a:pPr>
                      <a:r>
                        <a:rPr lang="en-US" sz="1550" b="0" i="0" u="none" strike="noStrike" noProof="0" dirty="0">
                          <a:latin typeface="Century Schoolbook"/>
                        </a:rPr>
                        <a:t>RECOMMENDATION 2 – Data Collection: The Department of Public Instruction, in collaboration with the Department of Public Safety and local law enforcement agencies, shall collect data regarding exclusionary discipline in schools and school-based referrals to the juvenile courts. The data shall be published online at least annually and shall be searchable by school, by district, by student race, sex/gender, disability status, economic status, and grade, and by SRO involvement, all to the extent compatible with applicable confidentiality requirements.</a:t>
                      </a:r>
                      <a:endParaRPr lang="en-US" sz="1550" dirty="0">
                        <a:latin typeface="Century Schoolbook"/>
                      </a:endParaRPr>
                    </a:p>
                  </a:txBody>
                  <a:tcPr/>
                </a:tc>
                <a:extLst>
                  <a:ext uri="{0D108BD9-81ED-4DB2-BD59-A6C34878D82A}">
                    <a16:rowId xmlns:a16="http://schemas.microsoft.com/office/drawing/2014/main" val="1587682917"/>
                  </a:ext>
                </a:extLst>
              </a:tr>
              <a:tr h="573273">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3 – </a:t>
                      </a:r>
                      <a:r>
                        <a:rPr lang="en-US" sz="1550" b="0" i="0" u="none" strike="noStrike" noProof="0" dirty="0">
                          <a:latin typeface="Century Schoolbook"/>
                        </a:rPr>
                        <a:t>Alternatives for Addressing Behavioral Concerns: Schools should devote resources to hiring a sufficient number of nurses, counselors, psychologists, and social workers to meet the needs of students with behavioral difficulties.</a:t>
                      </a:r>
                    </a:p>
                  </a:txBody>
                  <a:tcPr/>
                </a:tc>
                <a:extLst>
                  <a:ext uri="{0D108BD9-81ED-4DB2-BD59-A6C34878D82A}">
                    <a16:rowId xmlns:a16="http://schemas.microsoft.com/office/drawing/2014/main" val="243767967"/>
                  </a:ext>
                </a:extLst>
              </a:tr>
              <a:tr h="343963">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4 – </a:t>
                      </a:r>
                      <a:r>
                        <a:rPr lang="en-US" sz="1550" b="0" i="0" u="none" strike="noStrike" noProof="0" dirty="0">
                          <a:latin typeface="Century Schoolbook"/>
                        </a:rPr>
                        <a:t>More School Justice Partnerships (SJP)s with Stronger MOUs.</a:t>
                      </a:r>
                      <a:endParaRPr lang="en-US" sz="1550" dirty="0">
                        <a:latin typeface="Century Schoolbook"/>
                      </a:endParaRPr>
                    </a:p>
                  </a:txBody>
                  <a:tcPr/>
                </a:tc>
                <a:extLst>
                  <a:ext uri="{0D108BD9-81ED-4DB2-BD59-A6C34878D82A}">
                    <a16:rowId xmlns:a16="http://schemas.microsoft.com/office/drawing/2014/main" val="2958175849"/>
                  </a:ext>
                </a:extLst>
              </a:tr>
              <a:tr h="825512">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5 –  </a:t>
                      </a:r>
                      <a:r>
                        <a:rPr lang="en-US" sz="1550" b="0" i="0" u="none" strike="noStrike" noProof="0" dirty="0">
                          <a:latin typeface="Century Schoolbook"/>
                        </a:rPr>
                        <a:t>Develop Inclusive Processes for Selecting and Overseeing SROs: Law enforcement agencies that provide SROs, in collaboration with the communities they serve, should develop processes for selecting SROs that include input from schools and parents and that prioritize assigning officers who actively desire to serve as SROs. </a:t>
                      </a:r>
                      <a:endParaRPr lang="en-US" sz="1550" dirty="0">
                        <a:latin typeface="Century Schoolbook"/>
                      </a:endParaRPr>
                    </a:p>
                  </a:txBody>
                  <a:tcPr/>
                </a:tc>
                <a:extLst>
                  <a:ext uri="{0D108BD9-81ED-4DB2-BD59-A6C34878D82A}">
                    <a16:rowId xmlns:a16="http://schemas.microsoft.com/office/drawing/2014/main" val="3928809876"/>
                  </a:ext>
                </a:extLst>
              </a:tr>
              <a:tr h="573273">
                <a:tc>
                  <a:txBody>
                    <a:bodyPr/>
                    <a:lstStyle/>
                    <a:p>
                      <a:pPr marL="0" marR="0" lvl="0" indent="0" algn="l" rtl="0" eaLnBrk="1" fontAlgn="auto" latinLnBrk="0" hangingPunct="1">
                        <a:lnSpc>
                          <a:spcPct val="100000"/>
                        </a:lnSpc>
                        <a:spcBef>
                          <a:spcPts val="0"/>
                        </a:spcBef>
                        <a:spcAft>
                          <a:spcPts val="0"/>
                        </a:spcAft>
                        <a:buFontTx/>
                        <a:buNone/>
                      </a:pPr>
                      <a:r>
                        <a:rPr lang="en-US" sz="1550" dirty="0">
                          <a:latin typeface="Century Schoolbook"/>
                        </a:rPr>
                        <a:t>RECOMMENDATION 6 – </a:t>
                      </a:r>
                      <a:r>
                        <a:rPr lang="en-US" sz="1550" b="0" i="0" u="none" strike="noStrike" noProof="0" dirty="0">
                          <a:latin typeface="Century Schoolbook"/>
                        </a:rPr>
                        <a:t>Support Task Force on Safer Schools State Action Plan: The recommendations in the State Action Plan for School Safety should be implemented.</a:t>
                      </a:r>
                    </a:p>
                  </a:txBody>
                  <a:tcPr/>
                </a:tc>
                <a:extLst>
                  <a:ext uri="{0D108BD9-81ED-4DB2-BD59-A6C34878D82A}">
                    <a16:rowId xmlns:a16="http://schemas.microsoft.com/office/drawing/2014/main" val="2567014894"/>
                  </a:ext>
                </a:extLst>
              </a:tr>
              <a:tr h="573273">
                <a:tc>
                  <a:txBody>
                    <a:bodyPr/>
                    <a:lstStyle/>
                    <a:p>
                      <a:pPr marL="0" lvl="0" indent="0" algn="l">
                        <a:lnSpc>
                          <a:spcPct val="100000"/>
                        </a:lnSpc>
                        <a:spcBef>
                          <a:spcPts val="0"/>
                        </a:spcBef>
                        <a:spcAft>
                          <a:spcPts val="0"/>
                        </a:spcAft>
                        <a:buNone/>
                      </a:pPr>
                      <a:r>
                        <a:rPr lang="en-US" sz="1550" b="0" i="0" u="none" strike="noStrike" noProof="0" dirty="0">
                          <a:latin typeface="Century Schoolbook"/>
                        </a:rPr>
                        <a:t>RECOMMENDATION 7 – There should be funding for all school personnel to complete mental health, first aid, cultural competence/diversity/inclusion, and developmental disability training.</a:t>
                      </a:r>
                    </a:p>
                  </a:txBody>
                  <a:tcPr/>
                </a:tc>
                <a:extLst>
                  <a:ext uri="{0D108BD9-81ED-4DB2-BD59-A6C34878D82A}">
                    <a16:rowId xmlns:a16="http://schemas.microsoft.com/office/drawing/2014/main" val="2253107396"/>
                  </a:ext>
                </a:extLst>
              </a:tr>
            </a:tbl>
          </a:graphicData>
        </a:graphic>
      </p:graphicFrame>
    </p:spTree>
    <p:extLst>
      <p:ext uri="{BB962C8B-B14F-4D97-AF65-F5344CB8AC3E}">
        <p14:creationId xmlns:p14="http://schemas.microsoft.com/office/powerpoint/2010/main" val="1296351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800">
                <a:solidFill>
                  <a:schemeClr val="bg1"/>
                </a:solidFill>
                <a:latin typeface="Century Schoolbook"/>
                <a:ea typeface="Ebrima"/>
                <a:cs typeface="Ebrima"/>
              </a:rPr>
              <a:t>REIMAGINING PUBLIC SAFETY RECS</a:t>
            </a:r>
            <a:endParaRPr lang="en-US" sz="2800">
              <a:solidFill>
                <a:schemeClr val="bg1"/>
              </a:solidFill>
              <a:latin typeface="Century Schoolbook" panose="02040604050505020304" pitchFamily="18" charset="0"/>
              <a:ea typeface="Ebrima"/>
              <a:cs typeface="Ebrima"/>
            </a:endParaRPr>
          </a:p>
        </p:txBody>
      </p:sp>
      <p:graphicFrame>
        <p:nvGraphicFramePr>
          <p:cNvPr id="3" name="Table 2"/>
          <p:cNvGraphicFramePr>
            <a:graphicFrameLocks noGrp="1"/>
          </p:cNvGraphicFramePr>
          <p:nvPr>
            <p:extLst>
              <p:ext uri="{D42A27DB-BD31-4B8C-83A1-F6EECF244321}">
                <p14:modId xmlns:p14="http://schemas.microsoft.com/office/powerpoint/2010/main" val="966753054"/>
              </p:ext>
            </p:extLst>
          </p:nvPr>
        </p:nvGraphicFramePr>
        <p:xfrm>
          <a:off x="327803" y="1669952"/>
          <a:ext cx="11321090" cy="2978505"/>
        </p:xfrm>
        <a:graphic>
          <a:graphicData uri="http://schemas.openxmlformats.org/drawingml/2006/table">
            <a:tbl>
              <a:tblPr firstRow="1" bandRow="1">
                <a:tableStyleId>{5940675A-B579-460E-94D1-54222C63F5DA}</a:tableStyleId>
              </a:tblPr>
              <a:tblGrid>
                <a:gridCol w="11321090">
                  <a:extLst>
                    <a:ext uri="{9D8B030D-6E8A-4147-A177-3AD203B41FA5}">
                      <a16:colId xmlns:a16="http://schemas.microsoft.com/office/drawing/2014/main" val="346160065"/>
                    </a:ext>
                  </a:extLst>
                </a:gridCol>
              </a:tblGrid>
              <a:tr h="2225350">
                <a:tc>
                  <a:txBody>
                    <a:bodyPr/>
                    <a:lstStyle/>
                    <a:p>
                      <a:pPr lvl="0" algn="l">
                        <a:lnSpc>
                          <a:spcPct val="100000"/>
                        </a:lnSpc>
                        <a:spcBef>
                          <a:spcPts val="0"/>
                        </a:spcBef>
                        <a:spcAft>
                          <a:spcPts val="0"/>
                        </a:spcAft>
                      </a:pPr>
                      <a:r>
                        <a:rPr lang="en-US" sz="1550" dirty="0">
                          <a:latin typeface="Century Schoolbook"/>
                        </a:rPr>
                        <a:t>RECOMMENDATION 1 – </a:t>
                      </a:r>
                      <a:r>
                        <a:rPr lang="en-US" sz="1550" b="0" i="0" u="none" strike="noStrike" noProof="0" dirty="0">
                          <a:latin typeface="Century Schoolbook"/>
                        </a:rPr>
                        <a:t>Communities should adopt strategies for responding to calls for service that involve mental illness, autism, intellectual disabilities, substance abuse, homelessness, and other non-emergency situations. These strategies should emphasize that law enforcement is not the best fit for every type of call for emergency services and instead we should focus on providing needed services and support. Approaches communities should consider include:</a:t>
                      </a:r>
                    </a:p>
                    <a:p>
                      <a:pPr lvl="1" algn="l">
                        <a:lnSpc>
                          <a:spcPct val="100000"/>
                        </a:lnSpc>
                        <a:spcBef>
                          <a:spcPts val="0"/>
                        </a:spcBef>
                        <a:spcAft>
                          <a:spcPts val="0"/>
                        </a:spcAft>
                        <a:buNone/>
                      </a:pPr>
                      <a:r>
                        <a:rPr lang="en-US" sz="1550" b="0" i="0" u="none" strike="noStrike" noProof="0" dirty="0">
                          <a:latin typeface="Century Schoolbook"/>
                        </a:rPr>
                        <a:t>a. Co-responder units pairing crisis-trained officers with social workers or other professionals;</a:t>
                      </a:r>
                    </a:p>
                    <a:p>
                      <a:pPr lvl="1" algn="l">
                        <a:lnSpc>
                          <a:spcPct val="100000"/>
                        </a:lnSpc>
                        <a:spcBef>
                          <a:spcPts val="0"/>
                        </a:spcBef>
                        <a:spcAft>
                          <a:spcPts val="0"/>
                        </a:spcAft>
                        <a:buNone/>
                      </a:pPr>
                      <a:r>
                        <a:rPr lang="en-US" sz="1550" b="0" i="0" u="none" strike="noStrike" noProof="0" dirty="0">
                          <a:latin typeface="Century Schoolbook"/>
                        </a:rPr>
                        <a:t>b. Models such as CAHOOTS (Eugene, Oregon) and STARS (Denver, Colorado) that provide for the dispatch of non-law-enforcement personnel to appropriate calls;</a:t>
                      </a:r>
                    </a:p>
                    <a:p>
                      <a:pPr lvl="1" algn="l">
                        <a:lnSpc>
                          <a:spcPct val="100000"/>
                        </a:lnSpc>
                        <a:spcBef>
                          <a:spcPts val="0"/>
                        </a:spcBef>
                        <a:spcAft>
                          <a:spcPts val="0"/>
                        </a:spcAft>
                        <a:buNone/>
                      </a:pPr>
                      <a:r>
                        <a:rPr lang="en-US" sz="1550" b="0" i="0" u="none" strike="noStrike" noProof="0" dirty="0">
                          <a:latin typeface="Century Schoolbook"/>
                        </a:rPr>
                        <a:t>c. At a minimum, the dispatching of officers with crisis intervention training, but ideally officers who specialize in crisis intervention.</a:t>
                      </a:r>
                    </a:p>
                  </a:txBody>
                  <a:tcPr/>
                </a:tc>
                <a:extLst>
                  <a:ext uri="{0D108BD9-81ED-4DB2-BD59-A6C34878D82A}">
                    <a16:rowId xmlns:a16="http://schemas.microsoft.com/office/drawing/2014/main" val="4049220734"/>
                  </a:ext>
                </a:extLst>
              </a:tr>
              <a:tr h="753155">
                <a:tc>
                  <a:txBody>
                    <a:bodyPr/>
                    <a:lstStyle/>
                    <a:p>
                      <a:pPr marL="0" lvl="0" indent="0" algn="l">
                        <a:lnSpc>
                          <a:spcPct val="100000"/>
                        </a:lnSpc>
                        <a:spcBef>
                          <a:spcPts val="0"/>
                        </a:spcBef>
                        <a:spcAft>
                          <a:spcPts val="0"/>
                        </a:spcAft>
                        <a:buNone/>
                      </a:pPr>
                      <a:r>
                        <a:rPr lang="en-US" sz="1550" b="0" i="0" u="none" strike="noStrike" noProof="0" dirty="0">
                          <a:latin typeface="Century Schoolbook"/>
                        </a:rPr>
                        <a:t>RECOMMENDATION 2 – Crisis intervention training should be made a part of the curriculum for Basic Law Enforcement Training and should be provided to all current law enforcement officers.</a:t>
                      </a:r>
                      <a:endParaRPr lang="en-US" sz="1550" dirty="0">
                        <a:latin typeface="Century Schoolbook"/>
                      </a:endParaRPr>
                    </a:p>
                  </a:txBody>
                  <a:tcPr/>
                </a:tc>
                <a:extLst>
                  <a:ext uri="{0D108BD9-81ED-4DB2-BD59-A6C34878D82A}">
                    <a16:rowId xmlns:a16="http://schemas.microsoft.com/office/drawing/2014/main" val="1587682917"/>
                  </a:ext>
                </a:extLst>
              </a:tr>
            </a:tbl>
          </a:graphicData>
        </a:graphic>
      </p:graphicFrame>
    </p:spTree>
    <p:extLst>
      <p:ext uri="{BB962C8B-B14F-4D97-AF65-F5344CB8AC3E}">
        <p14:creationId xmlns:p14="http://schemas.microsoft.com/office/powerpoint/2010/main" val="2812410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800">
                <a:solidFill>
                  <a:schemeClr val="bg1"/>
                </a:solidFill>
                <a:latin typeface="Century Schoolbook"/>
                <a:ea typeface="Ebrima"/>
                <a:cs typeface="Ebrima"/>
              </a:rPr>
              <a:t>PREARREST DIVERSION RECS</a:t>
            </a:r>
            <a:endParaRPr lang="en-US" sz="2800">
              <a:solidFill>
                <a:schemeClr val="bg1"/>
              </a:solidFill>
              <a:latin typeface="Century Schoolbook" panose="02040604050505020304" pitchFamily="18" charset="0"/>
              <a:ea typeface="Ebrima"/>
              <a:cs typeface="Ebrima"/>
            </a:endParaRPr>
          </a:p>
        </p:txBody>
      </p:sp>
      <p:graphicFrame>
        <p:nvGraphicFramePr>
          <p:cNvPr id="3" name="Table 2"/>
          <p:cNvGraphicFramePr>
            <a:graphicFrameLocks noGrp="1"/>
          </p:cNvGraphicFramePr>
          <p:nvPr>
            <p:extLst>
              <p:ext uri="{D42A27DB-BD31-4B8C-83A1-F6EECF244321}">
                <p14:modId xmlns:p14="http://schemas.microsoft.com/office/powerpoint/2010/main" val="1472519077"/>
              </p:ext>
            </p:extLst>
          </p:nvPr>
        </p:nvGraphicFramePr>
        <p:xfrm>
          <a:off x="406631" y="1696228"/>
          <a:ext cx="11258049" cy="4107180"/>
        </p:xfrm>
        <a:graphic>
          <a:graphicData uri="http://schemas.openxmlformats.org/drawingml/2006/table">
            <a:tbl>
              <a:tblPr firstRow="1" bandRow="1">
                <a:tableStyleId>{5940675A-B579-460E-94D1-54222C63F5DA}</a:tableStyleId>
              </a:tblPr>
              <a:tblGrid>
                <a:gridCol w="11258049">
                  <a:extLst>
                    <a:ext uri="{9D8B030D-6E8A-4147-A177-3AD203B41FA5}">
                      <a16:colId xmlns:a16="http://schemas.microsoft.com/office/drawing/2014/main" val="346160065"/>
                    </a:ext>
                  </a:extLst>
                </a:gridCol>
              </a:tblGrid>
              <a:tr h="590245">
                <a:tc>
                  <a:txBody>
                    <a:bodyPr/>
                    <a:lstStyle/>
                    <a:p>
                      <a:pPr marL="0" indent="0" algn="l">
                        <a:lnSpc>
                          <a:spcPct val="100000"/>
                        </a:lnSpc>
                        <a:spcBef>
                          <a:spcPts val="0"/>
                        </a:spcBef>
                        <a:spcAft>
                          <a:spcPts val="0"/>
                        </a:spcAft>
                        <a:buNone/>
                      </a:pPr>
                      <a:r>
                        <a:rPr lang="en-US" sz="1550" dirty="0">
                          <a:latin typeface="Century Schoolbook"/>
                        </a:rPr>
                        <a:t>RECOMMENDATION 1 – </a:t>
                      </a:r>
                      <a:r>
                        <a:rPr lang="en-US" sz="1550" b="0" i="0" u="none" strike="noStrike" noProof="0" dirty="0">
                          <a:latin typeface="Century Schoolbook"/>
                        </a:rPr>
                        <a:t>Local government entities, including city councils, county commissions, judicial/prosecutorial districts and school boards, in partnership with law enforcement agencies, service providers, and directly impacted people, should establish pre-arrest diversion programs throughout the state. The state should encourage and support these programs through appropriated and/or grant funding. Diversion efforts should build on current examples such as LEAD (Law Enforcement Assisted Diversion), the COORE program in Orange County, North Carolina, and the HOPE Initiative in Nashville, North Carolina. Recognizing that many of these programs have not historically benefited people of color, but that they are an upstream intervention that can prevent criminal justice involvement, those who design, implement, or fund such programs should insist that the programs emphasize racial equity in every aspect of the program and guard against the risk of racial inequity in a discretion-based program, including by:</a:t>
                      </a:r>
                    </a:p>
                    <a:p>
                      <a:pPr marL="742950" lvl="1" indent="-285750" algn="l">
                        <a:lnSpc>
                          <a:spcPct val="100000"/>
                        </a:lnSpc>
                        <a:spcBef>
                          <a:spcPts val="0"/>
                        </a:spcBef>
                        <a:spcAft>
                          <a:spcPts val="0"/>
                        </a:spcAft>
                        <a:buFont typeface="Courier New"/>
                        <a:buChar char="○"/>
                      </a:pPr>
                      <a:r>
                        <a:rPr lang="en-US" sz="1550" b="0" i="0" u="none" strike="noStrike" noProof="0" dirty="0">
                          <a:latin typeface="Century Schoolbook"/>
                        </a:rPr>
                        <a:t>Prioritizing systematic data collection on race and ethnicity at all points of programming ;</a:t>
                      </a:r>
                    </a:p>
                    <a:p>
                      <a:pPr marL="742950" lvl="1" indent="-285750" algn="l">
                        <a:lnSpc>
                          <a:spcPct val="100000"/>
                        </a:lnSpc>
                        <a:spcBef>
                          <a:spcPts val="0"/>
                        </a:spcBef>
                        <a:spcAft>
                          <a:spcPts val="0"/>
                        </a:spcAft>
                        <a:buFont typeface="Courier New"/>
                        <a:buChar char="○"/>
                      </a:pPr>
                      <a:r>
                        <a:rPr lang="en-US" sz="1550" b="0" i="0" u="none" strike="noStrike" noProof="0" dirty="0">
                          <a:latin typeface="Century Schoolbook"/>
                        </a:rPr>
                        <a:t>Comparing program demographics to county- or state-level demographics for people who are eligible for the program but not enrolled; and</a:t>
                      </a:r>
                    </a:p>
                    <a:p>
                      <a:pPr marL="742950" lvl="1" indent="-285750" algn="l">
                        <a:lnSpc>
                          <a:spcPct val="100000"/>
                        </a:lnSpc>
                        <a:spcBef>
                          <a:spcPts val="0"/>
                        </a:spcBef>
                        <a:spcAft>
                          <a:spcPts val="0"/>
                        </a:spcAft>
                        <a:buFont typeface="Courier New"/>
                        <a:buChar char="○"/>
                      </a:pPr>
                      <a:r>
                        <a:rPr lang="en-US" sz="1550" b="0" i="0" u="none" strike="noStrike" noProof="0" dirty="0">
                          <a:latin typeface="Century Schoolbook"/>
                        </a:rPr>
                        <a:t>Including cultural competency training and education not just on substance misuse but also on racial equity and the overuse of the criminal justice system, the concept of collateral consequences of criminalization, and the effects of the racialized War on Drugs.</a:t>
                      </a:r>
                      <a:r>
                        <a:rPr lang="en-US" sz="1550" b="0" i="0" u="none" strike="noStrike" baseline="30000" noProof="0" dirty="0">
                          <a:latin typeface="Century Schoolbook"/>
                        </a:rPr>
                        <a:t>2</a:t>
                      </a:r>
                      <a:endParaRPr lang="en-US" sz="1550" b="0" i="0" u="none" strike="noStrike" noProof="0" dirty="0">
                        <a:latin typeface="Century Schoolbook"/>
                      </a:endParaRPr>
                    </a:p>
                    <a:p>
                      <a:pPr marL="742950" lvl="1" indent="-285750" algn="l">
                        <a:lnSpc>
                          <a:spcPct val="100000"/>
                        </a:lnSpc>
                        <a:spcBef>
                          <a:spcPts val="0"/>
                        </a:spcBef>
                        <a:spcAft>
                          <a:spcPts val="0"/>
                        </a:spcAft>
                        <a:buFont typeface="Courier New"/>
                        <a:buChar char="○"/>
                      </a:pPr>
                      <a:r>
                        <a:rPr lang="en-US" sz="1550" b="0" i="0" u="none" strike="noStrike" noProof="0" dirty="0">
                          <a:latin typeface="Century Schoolbook"/>
                        </a:rPr>
                        <a:t>Ensuring that these programs are provided at no cost to the participant.  </a:t>
                      </a:r>
                    </a:p>
                    <a:p>
                      <a:pPr lvl="0">
                        <a:buNone/>
                      </a:pPr>
                      <a:endParaRPr lang="en-US" sz="1550">
                        <a:latin typeface="Century Schoolbook"/>
                      </a:endParaRPr>
                    </a:p>
                  </a:txBody>
                  <a:tcPr/>
                </a:tc>
                <a:extLst>
                  <a:ext uri="{0D108BD9-81ED-4DB2-BD59-A6C34878D82A}">
                    <a16:rowId xmlns:a16="http://schemas.microsoft.com/office/drawing/2014/main" val="4049220734"/>
                  </a:ext>
                </a:extLst>
              </a:tr>
            </a:tbl>
          </a:graphicData>
        </a:graphic>
      </p:graphicFrame>
    </p:spTree>
    <p:extLst>
      <p:ext uri="{BB962C8B-B14F-4D97-AF65-F5344CB8AC3E}">
        <p14:creationId xmlns:p14="http://schemas.microsoft.com/office/powerpoint/2010/main" val="819142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244944" y="2374938"/>
            <a:ext cx="79229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OVERVIEW OF RECOMMENDATIONS</a:t>
            </a:r>
            <a:endParaRPr lang="en-US" sz="3200">
              <a:ea typeface="+mn-lt"/>
              <a:cs typeface="+mn-lt"/>
            </a:endParaRPr>
          </a:p>
        </p:txBody>
      </p:sp>
    </p:spTree>
    <p:extLst>
      <p:ext uri="{BB962C8B-B14F-4D97-AF65-F5344CB8AC3E}">
        <p14:creationId xmlns:p14="http://schemas.microsoft.com/office/powerpoint/2010/main" val="17334644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707886"/>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#2</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1384995"/>
          </a:xfrm>
          <a:prstGeom prst="rect">
            <a:avLst/>
          </a:prstGeom>
          <a:noFill/>
        </p:spPr>
        <p:txBody>
          <a:bodyPr wrap="square" lIns="91440" tIns="45720" rIns="91440" bIns="45720" rtlCol="0" anchor="t">
            <a:spAutoFit/>
          </a:bodyPr>
          <a:lstStyle/>
          <a:p>
            <a:pPr marL="285750" indent="-285750" fontAlgn="base">
              <a:buFont typeface="Wingdings"/>
              <a:buChar char="Ø"/>
            </a:pPr>
            <a:r>
              <a:rPr lang="en-US" sz="2800">
                <a:latin typeface="Century Schoolbook"/>
                <a:ea typeface="+mn-lt"/>
                <a:cs typeface="+mn-lt"/>
              </a:rPr>
              <a:t>All recommendations received overwhelming support</a:t>
            </a:r>
          </a:p>
          <a:p>
            <a:pPr marL="285750" indent="-285750">
              <a:buFont typeface="Wingdings"/>
              <a:buChar char="Ø"/>
            </a:pPr>
            <a:r>
              <a:rPr lang="en-US" sz="2800">
                <a:latin typeface="Century Schoolbook"/>
                <a:ea typeface="+mn-lt"/>
                <a:cs typeface="+mn-lt"/>
              </a:rPr>
              <a:t>Only minor/technical changes made based on comments from Task Force and other stakeholders</a:t>
            </a:r>
          </a:p>
        </p:txBody>
      </p:sp>
    </p:spTree>
    <p:extLst>
      <p:ext uri="{BB962C8B-B14F-4D97-AF65-F5344CB8AC3E}">
        <p14:creationId xmlns:p14="http://schemas.microsoft.com/office/powerpoint/2010/main" val="33636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396850"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#1</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
        <p:nvSpPr>
          <p:cNvPr id="3" name="TextBox 2">
            <a:extLst>
              <a:ext uri="{FF2B5EF4-FFF2-40B4-BE49-F238E27FC236}">
                <a16:creationId xmlns:a16="http://schemas.microsoft.com/office/drawing/2014/main" id="{368F4C4A-77D1-4A4A-9864-4D689DD7EE39}"/>
              </a:ext>
            </a:extLst>
          </p:cNvPr>
          <p:cNvSpPr txBox="1"/>
          <p:nvPr/>
        </p:nvSpPr>
        <p:spPr>
          <a:xfrm>
            <a:off x="181156" y="1474913"/>
            <a:ext cx="11829689"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Century Schoolbook"/>
                <a:cs typeface="Calibri"/>
              </a:rPr>
              <a:t>Topics completed with recommendations submitted to full Task Force:</a:t>
            </a:r>
          </a:p>
          <a:p>
            <a:pPr marL="342900" indent="-342900">
              <a:buFont typeface="Wingdings"/>
              <a:buChar char="Ø"/>
            </a:pPr>
            <a:r>
              <a:rPr lang="en-US" sz="2000">
                <a:latin typeface="Century Schoolbook"/>
                <a:cs typeface="Calibri"/>
              </a:rPr>
              <a:t>Recruitment and Retention</a:t>
            </a:r>
          </a:p>
          <a:p>
            <a:pPr marL="342900" indent="-342900">
              <a:buFont typeface="Wingdings"/>
              <a:buChar char="Ø"/>
            </a:pPr>
            <a:r>
              <a:rPr lang="en-US" sz="2000">
                <a:latin typeface="Century Schoolbook"/>
                <a:cs typeface="Calibri"/>
              </a:rPr>
              <a:t>Training</a:t>
            </a:r>
          </a:p>
          <a:p>
            <a:pPr marL="342900" indent="-342900">
              <a:buFont typeface="Wingdings"/>
              <a:buChar char="Ø"/>
            </a:pPr>
            <a:endParaRPr lang="en-US" sz="2000">
              <a:latin typeface="Century Schoolbook"/>
              <a:cs typeface="Calibri"/>
            </a:endParaRPr>
          </a:p>
          <a:p>
            <a:r>
              <a:rPr lang="en-US" sz="2000">
                <a:latin typeface="Century Schoolbook"/>
                <a:cs typeface="Calibri"/>
              </a:rPr>
              <a:t>Topics remaining to be discussed by Working Group:</a:t>
            </a:r>
          </a:p>
          <a:p>
            <a:pPr marL="342900" indent="-342900">
              <a:buFont typeface="Wingdings"/>
              <a:buChar char="Ø"/>
            </a:pPr>
            <a:r>
              <a:rPr lang="en-US" sz="2000">
                <a:latin typeface="Century Schoolbook"/>
                <a:cs typeface="Calibri"/>
              </a:rPr>
              <a:t>10/15</a:t>
            </a:r>
          </a:p>
          <a:p>
            <a:pPr marL="800100" lvl="1" indent="-342900">
              <a:buFont typeface="Wingdings"/>
              <a:buChar char="Ø"/>
            </a:pPr>
            <a:r>
              <a:rPr lang="en-US" sz="2000">
                <a:latin typeface="Century Schoolbook"/>
                <a:cs typeface="Calibri"/>
              </a:rPr>
              <a:t>Civilian Oversight Boards</a:t>
            </a:r>
            <a:endParaRPr lang="en-US">
              <a:cs typeface="Calibri" panose="020F0502020204030204"/>
            </a:endParaRPr>
          </a:p>
          <a:p>
            <a:pPr marL="800100" lvl="1" indent="-342900">
              <a:buFont typeface="Wingdings"/>
              <a:buChar char="Ø"/>
            </a:pPr>
            <a:r>
              <a:rPr lang="en-US" sz="2000">
                <a:latin typeface="Century Schoolbook"/>
                <a:cs typeface="Calibri"/>
              </a:rPr>
              <a:t>Data Collection</a:t>
            </a:r>
          </a:p>
          <a:p>
            <a:pPr marL="800100" lvl="1" indent="-342900">
              <a:buFont typeface="Wingdings"/>
              <a:buChar char="Ø"/>
            </a:pPr>
            <a:r>
              <a:rPr lang="en-US" sz="2000">
                <a:latin typeface="Century Schoolbook"/>
                <a:cs typeface="Calibri"/>
              </a:rPr>
              <a:t>Psychological Evaluations</a:t>
            </a:r>
          </a:p>
          <a:p>
            <a:pPr marL="800100" lvl="1" indent="-342900">
              <a:buFont typeface="Wingdings"/>
              <a:buChar char="Ø"/>
            </a:pPr>
            <a:r>
              <a:rPr lang="en-US" sz="2000">
                <a:latin typeface="Century Schoolbook"/>
                <a:cs typeface="Calibri"/>
              </a:rPr>
              <a:t>Officer Involved Shootings – entities responsible for investigation &amp; prosecution</a:t>
            </a:r>
          </a:p>
          <a:p>
            <a:pPr marL="800100" lvl="1" indent="-342900">
              <a:buFont typeface="Wingdings"/>
              <a:buChar char="Ø"/>
            </a:pPr>
            <a:r>
              <a:rPr lang="en-US" sz="2000">
                <a:latin typeface="Century Schoolbook"/>
                <a:cs typeface="Calibri"/>
              </a:rPr>
              <a:t>No-knock warrant legislative changes</a:t>
            </a:r>
          </a:p>
          <a:p>
            <a:pPr marL="342900" indent="-342900">
              <a:buFont typeface="Wingdings"/>
              <a:buChar char="Ø"/>
            </a:pPr>
            <a:r>
              <a:rPr lang="en-US" sz="2000">
                <a:latin typeface="Century Schoolbook"/>
                <a:cs typeface="Calibri"/>
              </a:rPr>
              <a:t>10/22</a:t>
            </a:r>
          </a:p>
          <a:p>
            <a:pPr marL="800100" lvl="1" indent="-342900">
              <a:buFont typeface="Wingdings"/>
              <a:buChar char="Ø"/>
            </a:pPr>
            <a:r>
              <a:rPr lang="en-US" sz="2000">
                <a:latin typeface="Century Schoolbook"/>
                <a:cs typeface="Calibri"/>
              </a:rPr>
              <a:t>Body Cameras</a:t>
            </a:r>
          </a:p>
          <a:p>
            <a:pPr marL="800100" lvl="1" indent="-342900">
              <a:buFont typeface="Wingdings"/>
              <a:buChar char="Ø"/>
            </a:pPr>
            <a:r>
              <a:rPr lang="en-US" sz="2000">
                <a:latin typeface="Century Schoolbook"/>
                <a:cs typeface="Calibri"/>
              </a:rPr>
              <a:t>Asset Forfeiture</a:t>
            </a:r>
          </a:p>
          <a:p>
            <a:pPr marL="800100" lvl="1" indent="-342900">
              <a:buFont typeface="Wingdings"/>
              <a:buChar char="Ø"/>
            </a:pPr>
            <a:r>
              <a:rPr lang="en-US" sz="2000">
                <a:latin typeface="Century Schoolbook"/>
                <a:cs typeface="Calibri"/>
              </a:rPr>
              <a:t>Recommendations to Standards Commissions regarding decertification, data collection, and prevention of wandering officer issues</a:t>
            </a:r>
          </a:p>
          <a:p>
            <a:pPr marL="342900" indent="-342900">
              <a:buFont typeface="Wingdings"/>
              <a:buChar char="Ø"/>
            </a:pPr>
            <a:r>
              <a:rPr lang="en-US" sz="2000">
                <a:latin typeface="Century Schoolbook"/>
                <a:cs typeface="Calibri"/>
              </a:rPr>
              <a:t>10/29 - finalization of recommendations for Accountability and Culture </a:t>
            </a:r>
          </a:p>
        </p:txBody>
      </p:sp>
    </p:spTree>
    <p:extLst>
      <p:ext uri="{BB962C8B-B14F-4D97-AF65-F5344CB8AC3E}">
        <p14:creationId xmlns:p14="http://schemas.microsoft.com/office/powerpoint/2010/main" val="3575948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47527" y="2374938"/>
            <a:ext cx="289694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a:t>
            </a:r>
          </a:p>
        </p:txBody>
      </p:sp>
    </p:spTree>
    <p:extLst>
      <p:ext uri="{BB962C8B-B14F-4D97-AF65-F5344CB8AC3E}">
        <p14:creationId xmlns:p14="http://schemas.microsoft.com/office/powerpoint/2010/main" val="886514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#2</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2677656"/>
          </a:xfrm>
          <a:prstGeom prst="rect">
            <a:avLst/>
          </a:prstGeom>
          <a:noFill/>
        </p:spPr>
        <p:txBody>
          <a:bodyPr wrap="square" lIns="91440" tIns="45720" rIns="91440" bIns="45720" rtlCol="0" anchor="t">
            <a:spAutoFit/>
          </a:bodyPr>
          <a:lstStyle/>
          <a:p>
            <a:pPr marL="342900" indent="-342900">
              <a:buFont typeface="+mj-lt"/>
              <a:buAutoNum type="arabicPeriod"/>
            </a:pPr>
            <a:r>
              <a:rPr lang="en-US" sz="2800">
                <a:latin typeface="Century Schoolbook"/>
              </a:rPr>
              <a:t>What do think about what has been presented? </a:t>
            </a:r>
            <a:endParaRPr lang="en-US"/>
          </a:p>
          <a:p>
            <a:pPr marL="800100" lvl="1" indent="-342900">
              <a:buFont typeface="Arial" panose="020B0604020202020204" pitchFamily="34" charset="0"/>
              <a:buChar char="•"/>
            </a:pPr>
            <a:r>
              <a:rPr lang="en-US" sz="2800">
                <a:latin typeface="Century Schoolbook"/>
              </a:rPr>
              <a:t>What were you really excited about? </a:t>
            </a:r>
            <a:endParaRPr lang="en-US" sz="2800">
              <a:latin typeface="Century Schoolbook" panose="02040604050505020304" pitchFamily="18" charset="0"/>
            </a:endParaRPr>
          </a:p>
          <a:p>
            <a:pPr marL="800100" lvl="1" indent="-342900">
              <a:buFont typeface="Arial" panose="020B0604020202020204" pitchFamily="34" charset="0"/>
              <a:buChar char="•"/>
            </a:pPr>
            <a:r>
              <a:rPr lang="en-US" sz="2800">
                <a:latin typeface="Century Schoolbook"/>
              </a:rPr>
              <a:t>What is another recommendation that you might suggest (if any)?</a:t>
            </a:r>
          </a:p>
          <a:p>
            <a:pPr marL="800100" lvl="1" indent="-342900">
              <a:buFont typeface="Arial" panose="020B0604020202020204" pitchFamily="34" charset="0"/>
              <a:buChar char="•"/>
            </a:pPr>
            <a:r>
              <a:rPr lang="en-US" sz="2800">
                <a:latin typeface="Century Schoolbook"/>
              </a:rPr>
              <a:t>Is there anything from the idea bank that you feel needs to be considered for this recommendation?</a:t>
            </a:r>
          </a:p>
        </p:txBody>
      </p:sp>
    </p:spTree>
    <p:extLst>
      <p:ext uri="{BB962C8B-B14F-4D97-AF65-F5344CB8AC3E}">
        <p14:creationId xmlns:p14="http://schemas.microsoft.com/office/powerpoint/2010/main" val="2040834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#2</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1384995"/>
          </a:xfrm>
          <a:prstGeom prst="rect">
            <a:avLst/>
          </a:prstGeom>
          <a:noFill/>
        </p:spPr>
        <p:txBody>
          <a:bodyPr wrap="square" lIns="91440" tIns="45720" rIns="91440" bIns="45720" rtlCol="0" anchor="t">
            <a:spAutoFit/>
          </a:bodyPr>
          <a:lstStyle/>
          <a:p>
            <a:pPr fontAlgn="base"/>
            <a:r>
              <a:rPr lang="en-US" sz="2800">
                <a:latin typeface="Century Schoolbook"/>
              </a:rPr>
              <a:t>2. Do you think that these recommendations address racial disparities in the Criminal Justice system? If so, why? If no, why not?</a:t>
            </a:r>
            <a:endParaRPr lang="en-US">
              <a:latin typeface="Century Schoolbook"/>
            </a:endParaRPr>
          </a:p>
        </p:txBody>
      </p:sp>
    </p:spTree>
    <p:extLst>
      <p:ext uri="{BB962C8B-B14F-4D97-AF65-F5344CB8AC3E}">
        <p14:creationId xmlns:p14="http://schemas.microsoft.com/office/powerpoint/2010/main" val="4270927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90362" y="2374938"/>
            <a:ext cx="841127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FINAL VOTE ON RECOMMENDATIONS </a:t>
            </a:r>
          </a:p>
        </p:txBody>
      </p:sp>
    </p:spTree>
    <p:extLst>
      <p:ext uri="{BB962C8B-B14F-4D97-AF65-F5344CB8AC3E}">
        <p14:creationId xmlns:p14="http://schemas.microsoft.com/office/powerpoint/2010/main" val="2624618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73515" y="2314663"/>
            <a:ext cx="5044971"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Working Group #3</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15468983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09272" y="2374938"/>
            <a:ext cx="9573455"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Tree>
    <p:extLst>
      <p:ext uri="{BB962C8B-B14F-4D97-AF65-F5344CB8AC3E}">
        <p14:creationId xmlns:p14="http://schemas.microsoft.com/office/powerpoint/2010/main" val="2595408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11815" y="2374938"/>
            <a:ext cx="9960997" cy="584775"/>
          </a:xfrm>
          <a:prstGeom prst="rect">
            <a:avLst/>
          </a:prstGeom>
          <a:noFill/>
        </p:spPr>
        <p:txBody>
          <a:bodyPr wrap="none" lIns="91440" tIns="45720" rIns="91440" bIns="45720" rtlCol="0" anchor="t">
            <a:spAutoFit/>
          </a:bodyPr>
          <a:lstStyle/>
          <a:p>
            <a:pPr algn="ctr"/>
            <a:r>
              <a:rPr lang="en-US" sz="3200">
                <a:solidFill>
                  <a:schemeClr val="bg1"/>
                </a:solidFill>
                <a:latin typeface="Century Schoolbook"/>
                <a:ea typeface="Ebrima"/>
                <a:cs typeface="Ebrima"/>
              </a:rPr>
              <a:t>RECOMMENDATIONS FOR REVIEW AND VOTE</a:t>
            </a:r>
            <a:endParaRPr lang="en-US">
              <a:solidFill>
                <a:schemeClr val="bg1"/>
              </a:solidFill>
              <a:cs typeface="Calibri" panose="020F0502020204030204"/>
            </a:endParaRPr>
          </a:p>
        </p:txBody>
      </p:sp>
    </p:spTree>
    <p:extLst>
      <p:ext uri="{BB962C8B-B14F-4D97-AF65-F5344CB8AC3E}">
        <p14:creationId xmlns:p14="http://schemas.microsoft.com/office/powerpoint/2010/main" val="3082449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#3</a:t>
            </a:r>
          </a:p>
          <a:p>
            <a:r>
              <a:rPr lang="en-US" sz="2800">
                <a:solidFill>
                  <a:schemeClr val="bg1"/>
                </a:solidFill>
                <a:latin typeface="Century Schoolbook"/>
                <a:ea typeface="Ebrima"/>
                <a:cs typeface="Ebrima"/>
              </a:rPr>
              <a:t>RECS</a:t>
            </a:r>
            <a:endPar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100674323"/>
              </p:ext>
            </p:extLst>
          </p:nvPr>
        </p:nvGraphicFramePr>
        <p:xfrm>
          <a:off x="601880" y="2012129"/>
          <a:ext cx="10943829" cy="2758439"/>
        </p:xfrm>
        <a:graphic>
          <a:graphicData uri="http://schemas.openxmlformats.org/drawingml/2006/table">
            <a:tbl>
              <a:tblPr firstRow="1" bandRow="1">
                <a:tableStyleId>{5940675A-B579-460E-94D1-54222C63F5DA}</a:tableStyleId>
              </a:tblPr>
              <a:tblGrid>
                <a:gridCol w="10943829">
                  <a:extLst>
                    <a:ext uri="{9D8B030D-6E8A-4147-A177-3AD203B41FA5}">
                      <a16:colId xmlns:a16="http://schemas.microsoft.com/office/drawing/2014/main" val="346160065"/>
                    </a:ext>
                  </a:extLst>
                </a:gridCol>
              </a:tblGrid>
              <a:tr h="370840">
                <a:tc>
                  <a:txBody>
                    <a:bodyPr/>
                    <a:lstStyle/>
                    <a:p>
                      <a:endParaRPr lang="en-US" sz="1600">
                        <a:latin typeface="Century Schoolbook" panose="02040604050505020304" pitchFamily="18" charset="0"/>
                      </a:endParaRPr>
                    </a:p>
                  </a:txBody>
                  <a:tcPr/>
                </a:tc>
                <a:extLst>
                  <a:ext uri="{0D108BD9-81ED-4DB2-BD59-A6C34878D82A}">
                    <a16:rowId xmlns:a16="http://schemas.microsoft.com/office/drawing/2014/main" val="1309270541"/>
                  </a:ext>
                </a:extLst>
              </a:tr>
              <a:tr h="370840">
                <a:tc>
                  <a:txBody>
                    <a:bodyPr/>
                    <a:lstStyle/>
                    <a:p>
                      <a:r>
                        <a:rPr lang="en-US" sz="1600" dirty="0">
                          <a:latin typeface="Century Schoolbook"/>
                        </a:rPr>
                        <a:t>RECOMMENDATION 1 – </a:t>
                      </a:r>
                      <a:r>
                        <a:rPr lang="en-US" sz="1600" b="0" i="0" u="none" strike="noStrike" noProof="0" dirty="0">
                          <a:latin typeface="Century Schoolbook"/>
                        </a:rPr>
                        <a:t>Legislation providing a sunset provision for all local ordinance crimes that criminalize poverty or behavior in public places</a:t>
                      </a:r>
                      <a:endParaRPr lang="en-US" sz="1600" dirty="0">
                        <a:latin typeface="Century Schoolbook"/>
                      </a:endParaRPr>
                    </a:p>
                  </a:txBody>
                  <a:tcPr/>
                </a:tc>
                <a:extLst>
                  <a:ext uri="{0D108BD9-81ED-4DB2-BD59-A6C34878D82A}">
                    <a16:rowId xmlns:a16="http://schemas.microsoft.com/office/drawing/2014/main" val="4049220734"/>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dirty="0">
                          <a:latin typeface="Century Schoolbook"/>
                        </a:rPr>
                        <a:t>RECOMMENDATION 2</a:t>
                      </a:r>
                      <a:r>
                        <a:rPr lang="en-US" sz="1600" baseline="0" dirty="0">
                          <a:latin typeface="Century Schoolbook"/>
                        </a:rPr>
                        <a:t> </a:t>
                      </a:r>
                      <a:r>
                        <a:rPr lang="en-US" sz="1600" dirty="0">
                          <a:latin typeface="Century Schoolbook"/>
                        </a:rPr>
                        <a:t>– </a:t>
                      </a:r>
                      <a:r>
                        <a:rPr lang="en-US" sz="1600" b="0" i="0" u="none" strike="noStrike" noProof="0" dirty="0">
                          <a:latin typeface="Century Schoolbook"/>
                        </a:rPr>
                        <a:t>Encourage law enforcement to issue citations in lieu of arrest whenever possible for misdemeanors. For Class III misdemeanors and violations of local ordinances, the process shall be the issuance of citations.  Magistrates are encouraged to issue summons in lieu of arrest whenever possible, including for any civilian initiated charges.</a:t>
                      </a:r>
                    </a:p>
                  </a:txBody>
                  <a:tcPr/>
                </a:tc>
                <a:extLst>
                  <a:ext uri="{0D108BD9-81ED-4DB2-BD59-A6C34878D82A}">
                    <a16:rowId xmlns:a16="http://schemas.microsoft.com/office/drawing/2014/main" val="243767967"/>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dirty="0">
                          <a:latin typeface="Century Schoolbook"/>
                        </a:rPr>
                        <a:t>RECOMMENDATION 3 – Encourage law enforcement and prosecutors to use diversion practices.</a:t>
                      </a:r>
                    </a:p>
                  </a:txBody>
                  <a:tcPr/>
                </a:tc>
                <a:extLst>
                  <a:ext uri="{0D108BD9-81ED-4DB2-BD59-A6C34878D82A}">
                    <a16:rowId xmlns:a16="http://schemas.microsoft.com/office/drawing/2014/main" val="2958175849"/>
                  </a:ext>
                </a:extLst>
              </a:tr>
              <a:tr h="370839">
                <a:tc>
                  <a:txBody>
                    <a:bodyPr/>
                    <a:lstStyle/>
                    <a:p>
                      <a:pPr marL="0" lvl="0" indent="0" algn="l">
                        <a:lnSpc>
                          <a:spcPct val="100000"/>
                        </a:lnSpc>
                        <a:spcBef>
                          <a:spcPts val="0"/>
                        </a:spcBef>
                        <a:spcAft>
                          <a:spcPts val="0"/>
                        </a:spcAft>
                        <a:buNone/>
                      </a:pPr>
                      <a:r>
                        <a:rPr lang="en-US" sz="1600" dirty="0">
                          <a:latin typeface="Century Schoolbook"/>
                        </a:rPr>
                        <a:t>RECOMMENDATION 4 </a:t>
                      </a:r>
                      <a:r>
                        <a:rPr lang="en-US" sz="1600" b="0" i="0" u="none" strike="noStrike" noProof="0" dirty="0">
                          <a:latin typeface="Century Schoolbook"/>
                        </a:rPr>
                        <a:t>– Juvenile Justice</a:t>
                      </a:r>
                      <a:endParaRPr lang="en-US" sz="1600" dirty="0">
                        <a:latin typeface="Century Schoolbook"/>
                      </a:endParaRPr>
                    </a:p>
                  </a:txBody>
                  <a:tcPr/>
                </a:tc>
                <a:extLst>
                  <a:ext uri="{0D108BD9-81ED-4DB2-BD59-A6C34878D82A}">
                    <a16:rowId xmlns:a16="http://schemas.microsoft.com/office/drawing/2014/main" val="1093348069"/>
                  </a:ext>
                </a:extLst>
              </a:tr>
            </a:tbl>
          </a:graphicData>
        </a:graphic>
      </p:graphicFrame>
    </p:spTree>
    <p:extLst>
      <p:ext uri="{BB962C8B-B14F-4D97-AF65-F5344CB8AC3E}">
        <p14:creationId xmlns:p14="http://schemas.microsoft.com/office/powerpoint/2010/main" val="14825558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37397" y="2374938"/>
            <a:ext cx="79229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OVERVIEW OF RECOMMENDATIONS</a:t>
            </a:r>
            <a:endParaRPr lang="en-US" sz="3200">
              <a:solidFill>
                <a:schemeClr val="bg1"/>
              </a:solidFill>
              <a:ea typeface="+mn-lt"/>
              <a:cs typeface="+mn-lt"/>
            </a:endParaRPr>
          </a:p>
        </p:txBody>
      </p:sp>
    </p:spTree>
    <p:extLst>
      <p:ext uri="{BB962C8B-B14F-4D97-AF65-F5344CB8AC3E}">
        <p14:creationId xmlns:p14="http://schemas.microsoft.com/office/powerpoint/2010/main" val="34522787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#3</a:t>
            </a:r>
          </a:p>
          <a:p>
            <a:r>
              <a:rPr lang="en-US" sz="2800">
                <a:solidFill>
                  <a:schemeClr val="bg1"/>
                </a:solidFill>
                <a:latin typeface="Century Schoolbook"/>
                <a:ea typeface="Ebrima"/>
                <a:cs typeface="Ebrima"/>
              </a:rPr>
              <a:t>CITY ORDINANCES</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3416320"/>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endParaRPr>
          </a:p>
          <a:p>
            <a:endParaRPr lang="en-US">
              <a:latin typeface="Century Schoolbook"/>
              <a:ea typeface="+mn-lt"/>
              <a:cs typeface="+mn-lt"/>
            </a:endParaRPr>
          </a:p>
          <a:p>
            <a:r>
              <a:rPr lang="en-US">
                <a:latin typeface="Century Schoolbook"/>
                <a:ea typeface="+mn-lt"/>
                <a:cs typeface="+mn-lt"/>
              </a:rPr>
              <a:t>Legislation providing a sunset provision for all local ordinance crimes that criminalize poverty or behavior in public places, e.g., disturbing the peace, begging, and public urination, and establishing guidelines for the creation of new ordinance crimes, particularly those that criminalize poverty, homelessness, and addiction.  This legislation should have an explicit exception for ordinances that are issued under the emergency powers conferred in NCGS Chapter 166A. Local governments should undertake a review of their local ordinance crimes at least once every ten years.</a:t>
            </a:r>
            <a:endParaRPr lang="en-US"/>
          </a:p>
          <a:p>
            <a:pPr fontAlgn="base"/>
            <a:endParaRPr lang="en-US">
              <a:latin typeface="Century Schoolbook" panose="02040604050505020304" pitchFamily="18" charset="0"/>
            </a:endParaRPr>
          </a:p>
          <a:p>
            <a:r>
              <a:rPr lang="en-US" b="1" u="sng">
                <a:latin typeface="Century Schoolbook"/>
              </a:rPr>
              <a:t>Feedback</a:t>
            </a:r>
            <a:endParaRPr lang="en-US" b="1" u="sng">
              <a:latin typeface="Century Schoolbook" panose="02040604050505020304" pitchFamily="18" charset="0"/>
            </a:endParaRPr>
          </a:p>
          <a:p>
            <a:r>
              <a:rPr lang="en-US">
                <a:latin typeface="Century Schoolbook"/>
                <a:ea typeface="+mn-lt"/>
                <a:cs typeface="+mn-lt"/>
              </a:rPr>
              <a:t>1. Added emergency powers exception and narrowed scope</a:t>
            </a:r>
          </a:p>
          <a:p>
            <a:endParaRPr lang="en-US">
              <a:latin typeface="Century Schoolbook" panose="02040604050505020304" pitchFamily="18" charset="0"/>
              <a:cs typeface="Calibri"/>
            </a:endParaRPr>
          </a:p>
        </p:txBody>
      </p:sp>
    </p:spTree>
    <p:extLst>
      <p:ext uri="{BB962C8B-B14F-4D97-AF65-F5344CB8AC3E}">
        <p14:creationId xmlns:p14="http://schemas.microsoft.com/office/powerpoint/2010/main" val="962007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11815" y="2374938"/>
            <a:ext cx="9960997" cy="584775"/>
          </a:xfrm>
          <a:prstGeom prst="rect">
            <a:avLst/>
          </a:prstGeom>
          <a:noFill/>
        </p:spPr>
        <p:txBody>
          <a:bodyPr wrap="none" lIns="91440" tIns="45720" rIns="91440" bIns="45720" rtlCol="0" anchor="t">
            <a:spAutoFit/>
          </a:bodyPr>
          <a:lstStyle/>
          <a:p>
            <a:pPr algn="ctr"/>
            <a:r>
              <a:rPr lang="en-US" sz="3200">
                <a:solidFill>
                  <a:schemeClr val="bg1"/>
                </a:solidFill>
                <a:latin typeface="Century Schoolbook"/>
                <a:ea typeface="Ebrima"/>
                <a:cs typeface="Ebrima"/>
              </a:rPr>
              <a:t>RECOMMENDATIONS FOR REVIEW AND VOTE</a:t>
            </a:r>
            <a:endParaRPr lang="en-US">
              <a:solidFill>
                <a:schemeClr val="bg1"/>
              </a:solidFill>
              <a:cs typeface="Calibri" panose="020F0502020204030204"/>
            </a:endParaRPr>
          </a:p>
        </p:txBody>
      </p:sp>
    </p:spTree>
    <p:extLst>
      <p:ext uri="{BB962C8B-B14F-4D97-AF65-F5344CB8AC3E}">
        <p14:creationId xmlns:p14="http://schemas.microsoft.com/office/powerpoint/2010/main" val="6866522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#3</a:t>
            </a:r>
          </a:p>
          <a:p>
            <a:r>
              <a:rPr lang="en-US" sz="2800">
                <a:solidFill>
                  <a:schemeClr val="bg1"/>
                </a:solidFill>
                <a:latin typeface="Century Schoolbook"/>
                <a:ea typeface="Ebrima"/>
                <a:cs typeface="Ebrima"/>
              </a:rPr>
              <a:t>CITATION IN LIEU OF ARREST</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3139321"/>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endParaRPr>
          </a:p>
          <a:p>
            <a:endParaRPr lang="en-US">
              <a:latin typeface="Century Schoolbook"/>
              <a:ea typeface="+mn-lt"/>
              <a:cs typeface="+mn-lt"/>
            </a:endParaRPr>
          </a:p>
          <a:p>
            <a:r>
              <a:rPr lang="en-US">
                <a:latin typeface="Century Schoolbook"/>
                <a:ea typeface="+mn-lt"/>
                <a:cs typeface="+mn-lt"/>
              </a:rPr>
              <a:t>Encourage law enforcement to issue citations in lieu of arrest whenever possible for misdemeanors. For Class III misdemeanors and violations of local ordinances, the process shall be the issuance of citations.  Magistrates are encouraged to issue summons in lieu of arrest whenever possible, including for any civilian initiated charges.</a:t>
            </a:r>
            <a:endParaRPr lang="en-US">
              <a:latin typeface="Century Schoolbook"/>
            </a:endParaRPr>
          </a:p>
          <a:p>
            <a:pPr fontAlgn="base"/>
            <a:endParaRPr lang="en-US">
              <a:latin typeface="Century Schoolbook" panose="02040604050505020304" pitchFamily="18" charset="0"/>
            </a:endParaRPr>
          </a:p>
          <a:p>
            <a:r>
              <a:rPr lang="en-US" b="1" u="sng">
                <a:latin typeface="Century Schoolbook"/>
              </a:rPr>
              <a:t>Feedback</a:t>
            </a:r>
            <a:endParaRPr lang="en-US" b="1" u="sng">
              <a:latin typeface="Century Schoolbook" panose="02040604050505020304" pitchFamily="18" charset="0"/>
            </a:endParaRPr>
          </a:p>
          <a:p>
            <a:r>
              <a:rPr lang="en-US">
                <a:latin typeface="Century Schoolbook"/>
                <a:ea typeface="+mn-lt"/>
                <a:cs typeface="+mn-lt"/>
              </a:rPr>
              <a:t>1. Changed language to "encourage"</a:t>
            </a:r>
          </a:p>
          <a:p>
            <a:r>
              <a:rPr lang="en-US">
                <a:latin typeface="Century Schoolbook"/>
                <a:cs typeface="Calibri"/>
              </a:rPr>
              <a:t>2. Data reporting and monitoring included in evaluation section</a:t>
            </a:r>
            <a:endParaRPr lang="en-US">
              <a:latin typeface="Century Schoolbook" panose="02040604050505020304" pitchFamily="18" charset="0"/>
              <a:cs typeface="Calibri"/>
            </a:endParaRPr>
          </a:p>
          <a:p>
            <a:endParaRPr lang="en-US">
              <a:latin typeface="Century Schoolbook" panose="02040604050505020304" pitchFamily="18" charset="0"/>
              <a:cs typeface="Calibri"/>
            </a:endParaRPr>
          </a:p>
        </p:txBody>
      </p:sp>
    </p:spTree>
    <p:extLst>
      <p:ext uri="{BB962C8B-B14F-4D97-AF65-F5344CB8AC3E}">
        <p14:creationId xmlns:p14="http://schemas.microsoft.com/office/powerpoint/2010/main" val="10439545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#3</a:t>
            </a:r>
          </a:p>
          <a:p>
            <a:r>
              <a:rPr lang="en-US" sz="2800">
                <a:solidFill>
                  <a:schemeClr val="bg1"/>
                </a:solidFill>
                <a:latin typeface="Century Schoolbook"/>
                <a:ea typeface="Ebrima"/>
                <a:cs typeface="Ebrima"/>
              </a:rPr>
              <a:t>DIVERSION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3970318"/>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endParaRPr>
          </a:p>
          <a:p>
            <a:endParaRPr lang="en-US">
              <a:latin typeface="Century Schoolbook"/>
              <a:ea typeface="+mn-lt"/>
              <a:cs typeface="+mn-lt"/>
            </a:endParaRPr>
          </a:p>
          <a:p>
            <a:r>
              <a:rPr lang="en-US">
                <a:latin typeface="Century Schoolbook"/>
                <a:ea typeface="+mn-lt"/>
                <a:cs typeface="+mn-lt"/>
              </a:rPr>
              <a:t>Encourage law enforcement and prosecutors to work together to create diversion programs and expand access where appropriate. Wherever possible, do not exclude people because of their criminal history and consider the impact of collateral consequences of a criminal record during charging decisions. If a case should be dismissed outright, prosecutors should not route to diversion instead. We should fund and establish recovery courts and other programs to facilitate diversion.  These programs should be of no cost to those who are indigent, and programs and treatment offered should be evidence-based.</a:t>
            </a:r>
            <a:endParaRPr lang="en-US">
              <a:latin typeface="Century Schoolbook"/>
            </a:endParaRPr>
          </a:p>
          <a:p>
            <a:pPr fontAlgn="base"/>
            <a:endParaRPr lang="en-US">
              <a:latin typeface="Century Schoolbook" panose="02040604050505020304" pitchFamily="18" charset="0"/>
            </a:endParaRPr>
          </a:p>
          <a:p>
            <a:r>
              <a:rPr lang="en-US" b="1" u="sng">
                <a:latin typeface="Century Schoolbook"/>
              </a:rPr>
              <a:t>Feedback</a:t>
            </a:r>
            <a:endParaRPr lang="en-US" b="1" u="sng">
              <a:latin typeface="Century Schoolbook" panose="02040604050505020304" pitchFamily="18" charset="0"/>
            </a:endParaRPr>
          </a:p>
          <a:p>
            <a:r>
              <a:rPr lang="en-US">
                <a:latin typeface="Century Schoolbook"/>
                <a:ea typeface="+mn-lt"/>
                <a:cs typeface="+mn-lt"/>
              </a:rPr>
              <a:t>1. Changed emphasis to underscore that diversion is not a law enforcement responsibility, and prosecutors play a central role</a:t>
            </a:r>
          </a:p>
          <a:p>
            <a:r>
              <a:rPr lang="en-US">
                <a:latin typeface="Century Schoolbook"/>
                <a:cs typeface="Calibri"/>
              </a:rPr>
              <a:t>2. Added reference to recovery courts</a:t>
            </a:r>
            <a:endParaRPr lang="en-US">
              <a:latin typeface="Century Schoolbook" panose="02040604050505020304" pitchFamily="18" charset="0"/>
              <a:cs typeface="Calibri"/>
            </a:endParaRPr>
          </a:p>
          <a:p>
            <a:endParaRPr lang="en-US">
              <a:latin typeface="Century Schoolbook" panose="02040604050505020304" pitchFamily="18" charset="0"/>
              <a:cs typeface="Calibri"/>
            </a:endParaRPr>
          </a:p>
        </p:txBody>
      </p:sp>
    </p:spTree>
    <p:extLst>
      <p:ext uri="{BB962C8B-B14F-4D97-AF65-F5344CB8AC3E}">
        <p14:creationId xmlns:p14="http://schemas.microsoft.com/office/powerpoint/2010/main" val="40006081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3858749"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#3</a:t>
            </a:r>
          </a:p>
          <a:p>
            <a:r>
              <a:rPr lang="en-US" sz="2800">
                <a:solidFill>
                  <a:schemeClr val="bg1"/>
                </a:solidFill>
                <a:latin typeface="Century Schoolbook"/>
                <a:ea typeface="Ebrima"/>
                <a:cs typeface="Ebrima"/>
              </a:rPr>
              <a:t>JUVENILE JUSTICE</a:t>
            </a:r>
          </a:p>
          <a:p>
            <a:endParaRPr lang="en-US" sz="2000" i="1">
              <a:solidFill>
                <a:schemeClr val="bg1"/>
              </a:solidFill>
              <a:latin typeface="Century Schoolbook"/>
              <a:ea typeface="Ebrima"/>
              <a:cs typeface="Ebrima"/>
            </a:endParaRPr>
          </a:p>
        </p:txBody>
      </p:sp>
      <p:sp>
        <p:nvSpPr>
          <p:cNvPr id="9" name="TextBox 8"/>
          <p:cNvSpPr txBox="1"/>
          <p:nvPr/>
        </p:nvSpPr>
        <p:spPr>
          <a:xfrm>
            <a:off x="360340" y="1642797"/>
            <a:ext cx="11428475" cy="3970318"/>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endParaRPr>
          </a:p>
          <a:p>
            <a:pPr marL="742950" lvl="1" indent="-285750">
              <a:buFont typeface="Symbol"/>
              <a:buChar char="•"/>
            </a:pPr>
            <a:endParaRPr lang="en-US">
              <a:latin typeface="Century Schoolbook"/>
              <a:ea typeface="+mn-lt"/>
              <a:cs typeface="+mn-lt"/>
            </a:endParaRPr>
          </a:p>
          <a:p>
            <a:pPr marL="742950" lvl="1" indent="-285750">
              <a:buFont typeface="Symbol"/>
              <a:buChar char="•"/>
            </a:pPr>
            <a:r>
              <a:rPr lang="en-US">
                <a:latin typeface="Century Schoolbook"/>
                <a:ea typeface="+mn-lt"/>
                <a:cs typeface="+mn-lt"/>
              </a:rPr>
              <a:t>Raise the minimum age of juvenile court jurisdiction to 12 years of age. </a:t>
            </a:r>
            <a:endParaRPr lang="en-US"/>
          </a:p>
          <a:p>
            <a:pPr marL="742950" lvl="1" indent="-285750">
              <a:buFont typeface="Symbol"/>
              <a:buChar char="•"/>
            </a:pPr>
            <a:r>
              <a:rPr lang="en-US">
                <a:latin typeface="Century Schoolbook"/>
                <a:ea typeface="+mn-lt"/>
                <a:cs typeface="+mn-lt"/>
              </a:rPr>
              <a:t>Before a school-based petition initiated by a School Resource Officer (SRO) can be accepted for filing in juvenile court, a school administrator or school social worker must also sign the petition. </a:t>
            </a:r>
          </a:p>
          <a:p>
            <a:pPr marL="742950" lvl="1" indent="-285750">
              <a:buFont typeface="Symbol"/>
              <a:buChar char="•"/>
            </a:pPr>
            <a:r>
              <a:rPr lang="en-US">
                <a:latin typeface="Century Schoolbook"/>
                <a:ea typeface="+mn-lt"/>
                <a:cs typeface="+mn-lt"/>
              </a:rPr>
              <a:t>Raise the age legislation mandates that any 16 or 17-year-old who is charged with an A-G felony be automatically transferred to the adult system upon a finding of probable cause or indictment. We propose a modification to allow prosecutors to have the discretion to accept pleas in juvenile court for juveniles charged with Class A through G felonies. This would allow 16 and 17 year-olds to remain in the juvenile justice system, where appropriate, and with consent of the district attorney.</a:t>
            </a:r>
          </a:p>
          <a:p>
            <a:endParaRPr lang="en-US">
              <a:latin typeface="Century Schoolbook" panose="02040604050505020304" pitchFamily="18" charset="0"/>
            </a:endParaRPr>
          </a:p>
          <a:p>
            <a:pPr fontAlgn="base"/>
            <a:endParaRPr lang="en-US">
              <a:latin typeface="Century Schoolbook" panose="02040604050505020304" pitchFamily="18" charset="0"/>
            </a:endParaRPr>
          </a:p>
          <a:p>
            <a:endParaRPr lang="en-US" b="1" u="sng">
              <a:latin typeface="Century Schoolbook"/>
              <a:ea typeface="+mn-lt"/>
              <a:cs typeface="+mn-lt"/>
            </a:endParaRPr>
          </a:p>
          <a:p>
            <a:endParaRPr lang="en-US">
              <a:latin typeface="Century Schoolbook" panose="02040604050505020304" pitchFamily="18" charset="0"/>
              <a:cs typeface="Calibri"/>
            </a:endParaRPr>
          </a:p>
        </p:txBody>
      </p:sp>
    </p:spTree>
    <p:extLst>
      <p:ext uri="{BB962C8B-B14F-4D97-AF65-F5344CB8AC3E}">
        <p14:creationId xmlns:p14="http://schemas.microsoft.com/office/powerpoint/2010/main" val="832026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47527" y="2374938"/>
            <a:ext cx="289694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a:t>
            </a:r>
          </a:p>
        </p:txBody>
      </p:sp>
    </p:spTree>
    <p:extLst>
      <p:ext uri="{BB962C8B-B14F-4D97-AF65-F5344CB8AC3E}">
        <p14:creationId xmlns:p14="http://schemas.microsoft.com/office/powerpoint/2010/main" val="42366883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#3</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2677656"/>
          </a:xfrm>
          <a:prstGeom prst="rect">
            <a:avLst/>
          </a:prstGeom>
          <a:noFill/>
        </p:spPr>
        <p:txBody>
          <a:bodyPr wrap="square" lIns="91440" tIns="45720" rIns="91440" bIns="45720" rtlCol="0" anchor="t">
            <a:spAutoFit/>
          </a:bodyPr>
          <a:lstStyle/>
          <a:p>
            <a:pPr marL="342900" indent="-342900">
              <a:buFont typeface="+mj-lt"/>
              <a:buAutoNum type="arabicPeriod"/>
            </a:pPr>
            <a:r>
              <a:rPr lang="en-US" sz="2800">
                <a:latin typeface="Century Schoolbook"/>
              </a:rPr>
              <a:t>What do think about what has been presented? </a:t>
            </a:r>
            <a:endParaRPr lang="en-US" sz="2800">
              <a:latin typeface="Century Schoolbook" panose="02040604050505020304" pitchFamily="18" charset="0"/>
            </a:endParaRPr>
          </a:p>
          <a:p>
            <a:pPr marL="800100" lvl="1" indent="-342900">
              <a:buFont typeface="Arial" panose="020B0604020202020204" pitchFamily="34" charset="0"/>
              <a:buChar char="•"/>
            </a:pPr>
            <a:r>
              <a:rPr lang="en-US" sz="2800">
                <a:latin typeface="Century Schoolbook"/>
              </a:rPr>
              <a:t>What were you really excited about? </a:t>
            </a:r>
            <a:endParaRPr lang="en-US" sz="2800">
              <a:latin typeface="Century Schoolbook" panose="02040604050505020304" pitchFamily="18" charset="0"/>
            </a:endParaRPr>
          </a:p>
          <a:p>
            <a:pPr marL="800100" lvl="1" indent="-342900">
              <a:buFont typeface="Arial" panose="020B0604020202020204" pitchFamily="34" charset="0"/>
              <a:buChar char="•"/>
            </a:pPr>
            <a:r>
              <a:rPr lang="en-US" sz="2800">
                <a:latin typeface="Century Schoolbook"/>
              </a:rPr>
              <a:t>What is another recommendation that you might suggest (if any)?</a:t>
            </a:r>
          </a:p>
          <a:p>
            <a:pPr marL="800100" lvl="1" indent="-342900">
              <a:buFont typeface="Arial" panose="020B0604020202020204" pitchFamily="34" charset="0"/>
              <a:buChar char="•"/>
            </a:pPr>
            <a:r>
              <a:rPr lang="en-US" sz="2800">
                <a:latin typeface="Century Schoolbook"/>
              </a:rPr>
              <a:t>Is there anything from the idea bank that you feel needs to be considered for this recommendation?</a:t>
            </a:r>
          </a:p>
        </p:txBody>
      </p:sp>
    </p:spTree>
    <p:extLst>
      <p:ext uri="{BB962C8B-B14F-4D97-AF65-F5344CB8AC3E}">
        <p14:creationId xmlns:p14="http://schemas.microsoft.com/office/powerpoint/2010/main" val="4125378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#3</a:t>
            </a:r>
            <a:endPar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endParaRPr>
          </a:p>
          <a:p>
            <a:r>
              <a:rPr lang="en-US" sz="2800">
                <a:solidFill>
                  <a:schemeClr val="bg1"/>
                </a:solidFill>
                <a:latin typeface="Century Schoolbook"/>
                <a:ea typeface="Ebrima"/>
                <a:cs typeface="Ebrima"/>
              </a:rPr>
              <a:t>Discussion Questions</a:t>
            </a:r>
          </a:p>
        </p:txBody>
      </p:sp>
      <p:sp>
        <p:nvSpPr>
          <p:cNvPr id="9" name="TextBox 8"/>
          <p:cNvSpPr txBox="1"/>
          <p:nvPr/>
        </p:nvSpPr>
        <p:spPr>
          <a:xfrm>
            <a:off x="360340" y="1642797"/>
            <a:ext cx="11260160" cy="1384995"/>
          </a:xfrm>
          <a:prstGeom prst="rect">
            <a:avLst/>
          </a:prstGeom>
          <a:noFill/>
        </p:spPr>
        <p:txBody>
          <a:bodyPr wrap="square" lIns="91440" tIns="45720" rIns="91440" bIns="45720" rtlCol="0" anchor="t">
            <a:spAutoFit/>
          </a:bodyPr>
          <a:lstStyle/>
          <a:p>
            <a:pPr fontAlgn="base"/>
            <a:r>
              <a:rPr lang="en-US" sz="2800">
                <a:latin typeface="Century Schoolbook"/>
              </a:rPr>
              <a:t>2. Do you think that these recommendations address racial disparities in the Criminal Justice system? If so, why? If no, why not?</a:t>
            </a:r>
            <a:endParaRPr lang="en-US"/>
          </a:p>
        </p:txBody>
      </p:sp>
    </p:spTree>
    <p:extLst>
      <p:ext uri="{BB962C8B-B14F-4D97-AF65-F5344CB8AC3E}">
        <p14:creationId xmlns:p14="http://schemas.microsoft.com/office/powerpoint/2010/main" val="21295485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90362" y="2374938"/>
            <a:ext cx="841127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FINAL VOTE ON RECOMMENDATIONS </a:t>
            </a:r>
          </a:p>
        </p:txBody>
      </p:sp>
    </p:spTree>
    <p:extLst>
      <p:ext uri="{BB962C8B-B14F-4D97-AF65-F5344CB8AC3E}">
        <p14:creationId xmlns:p14="http://schemas.microsoft.com/office/powerpoint/2010/main" val="9574394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44546A"/>
        </a:solidFill>
        <a:effectLst/>
      </p:bgPr>
    </p:bg>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573515" y="2314663"/>
            <a:ext cx="5044971" cy="707886"/>
          </a:xfrm>
          <a:prstGeom prst="rect">
            <a:avLst/>
          </a:prstGeom>
          <a:noFill/>
        </p:spPr>
        <p:txBody>
          <a:bodyPr wrap="none" lIns="91440" tIns="45720" rIns="91440" bIns="45720" rtlCol="0" anchor="t">
            <a:spAutoFit/>
          </a:bodyPr>
          <a:lstStyle/>
          <a:p>
            <a:pPr algn="ctr"/>
            <a:r>
              <a:rPr lang="en-US" sz="4000" b="1">
                <a:solidFill>
                  <a:srgbClr val="44546A"/>
                </a:solidFill>
                <a:latin typeface="Century Schoolbook"/>
                <a:ea typeface="Ebrima"/>
                <a:cs typeface="Ebrima"/>
              </a:rPr>
              <a:t>Working Group #4</a:t>
            </a:r>
            <a:endParaRPr lang="en-US" sz="4800" b="1">
              <a:solidFill>
                <a:srgbClr val="44546A"/>
              </a:solidFill>
              <a:latin typeface="Century Schoolbook"/>
              <a:ea typeface="Ebrima"/>
              <a:cs typeface="Ebrima"/>
            </a:endParaRPr>
          </a:p>
        </p:txBody>
      </p:sp>
    </p:spTree>
    <p:extLst>
      <p:ext uri="{BB962C8B-B14F-4D97-AF65-F5344CB8AC3E}">
        <p14:creationId xmlns:p14="http://schemas.microsoft.com/office/powerpoint/2010/main" val="32059618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309272" y="2374938"/>
            <a:ext cx="9573455"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Tree>
    <p:extLst>
      <p:ext uri="{BB962C8B-B14F-4D97-AF65-F5344CB8AC3E}">
        <p14:creationId xmlns:p14="http://schemas.microsoft.com/office/powerpoint/2010/main" val="25675299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8396850"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#4</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PROGRESS REPORT and FUTURE MEETINGS</a:t>
            </a:r>
          </a:p>
        </p:txBody>
      </p:sp>
      <p:sp>
        <p:nvSpPr>
          <p:cNvPr id="9" name="TextBox 8"/>
          <p:cNvSpPr txBox="1"/>
          <p:nvPr/>
        </p:nvSpPr>
        <p:spPr>
          <a:xfrm>
            <a:off x="601881" y="1642797"/>
            <a:ext cx="10988237" cy="5078313"/>
          </a:xfrm>
          <a:prstGeom prst="rect">
            <a:avLst/>
          </a:prstGeom>
          <a:noFill/>
        </p:spPr>
        <p:txBody>
          <a:bodyPr wrap="square" lIns="91440" tIns="45720" rIns="91440" bIns="45720" rtlCol="0" anchor="t">
            <a:spAutoFit/>
          </a:bodyPr>
          <a:lstStyle/>
          <a:p>
            <a:r>
              <a:rPr lang="en-US" b="1">
                <a:latin typeface="Century Schoolbook"/>
                <a:ea typeface="Segoe UI"/>
                <a:cs typeface="Segoe UI"/>
              </a:rPr>
              <a:t>Topics Discussed with recommendations submitted to full Task Force for vote</a:t>
            </a:r>
            <a:r>
              <a:rPr lang="en-US">
                <a:latin typeface="Century Schoolbook"/>
                <a:ea typeface="Segoe UI"/>
                <a:cs typeface="Segoe UI"/>
              </a:rPr>
              <a:t>:​</a:t>
            </a:r>
          </a:p>
          <a:p>
            <a:pPr>
              <a:buChar char="•"/>
            </a:pPr>
            <a:r>
              <a:rPr lang="en-US">
                <a:latin typeface="Century Schoolbook"/>
                <a:ea typeface="Arial"/>
                <a:cs typeface="Arial"/>
              </a:rPr>
              <a:t>Criminal Trials – Racial Equity in Juries</a:t>
            </a:r>
          </a:p>
          <a:p>
            <a:pPr>
              <a:buChar char="•"/>
            </a:pPr>
            <a:r>
              <a:rPr lang="en-US">
                <a:latin typeface="Century Schoolbook"/>
                <a:ea typeface="Arial"/>
                <a:cs typeface="Arial"/>
              </a:rPr>
              <a:t>Increased Funding for Clemency Office/Parole Commission</a:t>
            </a:r>
          </a:p>
          <a:p>
            <a:pPr lvl="0">
              <a:buChar char="•"/>
            </a:pPr>
            <a:endParaRPr lang="en-US">
              <a:latin typeface="Century Schoolbook"/>
              <a:ea typeface="Arial"/>
              <a:cs typeface="Arial"/>
            </a:endParaRPr>
          </a:p>
          <a:p>
            <a:r>
              <a:rPr lang="en-US" b="1">
                <a:latin typeface="Century Schoolbook"/>
                <a:ea typeface="Segoe UI"/>
                <a:cs typeface="Arial"/>
              </a:rPr>
              <a:t>Topics to Be Presented by survey to full Task Force for comment:</a:t>
            </a:r>
          </a:p>
          <a:p>
            <a:pPr marL="285750" indent="-285750">
              <a:buFont typeface="Arial"/>
              <a:buChar char="•"/>
            </a:pPr>
            <a:r>
              <a:rPr lang="en-US">
                <a:latin typeface="Century Schoolbook"/>
                <a:ea typeface="Segoe UI"/>
                <a:cs typeface="Arial"/>
              </a:rPr>
              <a:t>Fines &amp; Fees</a:t>
            </a:r>
          </a:p>
          <a:p>
            <a:pPr marL="285750" indent="-285750">
              <a:buFont typeface="Arial"/>
              <a:buChar char="•"/>
            </a:pPr>
            <a:r>
              <a:rPr lang="en-US">
                <a:latin typeface="Century Schoolbook"/>
                <a:ea typeface="Segoe UI"/>
                <a:cs typeface="Arial"/>
              </a:rPr>
              <a:t>Prison Discipline</a:t>
            </a:r>
          </a:p>
          <a:p>
            <a:pPr>
              <a:buChar char="•"/>
            </a:pPr>
            <a:endParaRPr lang="en-US" b="1">
              <a:latin typeface="Century Schoolbook"/>
              <a:ea typeface="Segoe UI"/>
              <a:cs typeface="Arial"/>
            </a:endParaRPr>
          </a:p>
          <a:p>
            <a:pPr rtl="0"/>
            <a:r>
              <a:rPr lang="en-US" b="1">
                <a:latin typeface="Century Schoolbook"/>
                <a:ea typeface="Segoe UI"/>
                <a:cs typeface="Segoe UI"/>
              </a:rPr>
              <a:t>Topics remaining to be discussed by Working Group:​</a:t>
            </a:r>
          </a:p>
          <a:p>
            <a:pPr lvl="0" rtl="0">
              <a:buChar char="•"/>
            </a:pPr>
            <a:r>
              <a:rPr lang="en-US">
                <a:latin typeface="Century Schoolbook"/>
                <a:ea typeface="Arial"/>
                <a:cs typeface="Arial"/>
              </a:rPr>
              <a:t>10/13​</a:t>
            </a:r>
          </a:p>
          <a:p>
            <a:pPr lvl="1">
              <a:buChar char="•"/>
            </a:pPr>
            <a:r>
              <a:rPr lang="en-US">
                <a:latin typeface="Century Schoolbook"/>
                <a:ea typeface="Arial"/>
                <a:cs typeface="Arial"/>
              </a:rPr>
              <a:t>Prison Discipline – infraction system</a:t>
            </a:r>
          </a:p>
          <a:p>
            <a:pPr lvl="1">
              <a:buChar char="•"/>
            </a:pPr>
            <a:r>
              <a:rPr lang="en-US">
                <a:latin typeface="Century Schoolbook"/>
                <a:ea typeface="Arial"/>
                <a:cs typeface="Arial"/>
              </a:rPr>
              <a:t>Second Look Act</a:t>
            </a:r>
          </a:p>
          <a:p>
            <a:pPr lvl="1">
              <a:buChar char="•"/>
            </a:pPr>
            <a:r>
              <a:rPr lang="en-US">
                <a:latin typeface="Century Schoolbook"/>
                <a:ea typeface="Arial"/>
                <a:cs typeface="Arial"/>
              </a:rPr>
              <a:t>Death Penalty</a:t>
            </a:r>
          </a:p>
          <a:p>
            <a:pPr lvl="0" rtl="0">
              <a:buChar char="•"/>
            </a:pPr>
            <a:r>
              <a:rPr lang="en-US">
                <a:latin typeface="Century Schoolbook"/>
                <a:ea typeface="Arial"/>
                <a:cs typeface="Arial"/>
              </a:rPr>
              <a:t>10/27</a:t>
            </a:r>
          </a:p>
          <a:p>
            <a:pPr lvl="1">
              <a:buChar char="•"/>
            </a:pPr>
            <a:r>
              <a:rPr lang="en-US">
                <a:latin typeface="Century Schoolbook"/>
                <a:ea typeface="Arial"/>
                <a:cs typeface="Arial"/>
              </a:rPr>
              <a:t>Collateral Consequences – SNAP benefit eligibility, fair hiring in employment, review of SRCC recommendations</a:t>
            </a:r>
          </a:p>
          <a:p>
            <a:pPr>
              <a:buChar char="•"/>
            </a:pPr>
            <a:r>
              <a:rPr lang="en-US">
                <a:latin typeface="Century Schoolbook"/>
                <a:cs typeface="Arial"/>
              </a:rPr>
              <a:t>11/10</a:t>
            </a:r>
          </a:p>
          <a:p>
            <a:pPr lvl="1">
              <a:buChar char="•"/>
            </a:pPr>
            <a:r>
              <a:rPr lang="en-US">
                <a:latin typeface="Century Schoolbook"/>
                <a:cs typeface="Arial"/>
              </a:rPr>
              <a:t>Review all pending proposed recommendations</a:t>
            </a:r>
            <a:endParaRPr lang="en-US">
              <a:latin typeface="Century Schoolbook" panose="02040604050505020304" pitchFamily="18" charset="0"/>
              <a:cs typeface="Arial"/>
            </a:endParaRPr>
          </a:p>
        </p:txBody>
      </p:sp>
    </p:spTree>
    <p:extLst>
      <p:ext uri="{BB962C8B-B14F-4D97-AF65-F5344CB8AC3E}">
        <p14:creationId xmlns:p14="http://schemas.microsoft.com/office/powerpoint/2010/main" val="753943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 RECS</a:t>
            </a:r>
            <a:endPar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99529659"/>
              </p:ext>
            </p:extLst>
          </p:nvPr>
        </p:nvGraphicFramePr>
        <p:xfrm>
          <a:off x="338689" y="1662820"/>
          <a:ext cx="11307368" cy="5013410"/>
        </p:xfrm>
        <a:graphic>
          <a:graphicData uri="http://schemas.openxmlformats.org/drawingml/2006/table">
            <a:tbl>
              <a:tblPr firstRow="1" bandRow="1">
                <a:tableStyleId>{5940675A-B579-460E-94D1-54222C63F5DA}</a:tableStyleId>
              </a:tblPr>
              <a:tblGrid>
                <a:gridCol w="11307368">
                  <a:extLst>
                    <a:ext uri="{9D8B030D-6E8A-4147-A177-3AD203B41FA5}">
                      <a16:colId xmlns:a16="http://schemas.microsoft.com/office/drawing/2014/main" val="346160065"/>
                    </a:ext>
                  </a:extLst>
                </a:gridCol>
              </a:tblGrid>
              <a:tr h="387836">
                <a:tc>
                  <a:txBody>
                    <a:bodyPr/>
                    <a:lstStyle/>
                    <a:p>
                      <a:endParaRPr lang="en-US" sz="1600">
                        <a:latin typeface="Century Schoolbook" panose="02040604050505020304" pitchFamily="18" charset="0"/>
                      </a:endParaRPr>
                    </a:p>
                  </a:txBody>
                  <a:tcPr/>
                </a:tc>
                <a:extLst>
                  <a:ext uri="{0D108BD9-81ED-4DB2-BD59-A6C34878D82A}">
                    <a16:rowId xmlns:a16="http://schemas.microsoft.com/office/drawing/2014/main" val="1309270541"/>
                  </a:ext>
                </a:extLst>
              </a:tr>
              <a:tr h="934332">
                <a:tc>
                  <a:txBody>
                    <a:bodyPr/>
                    <a:lstStyle/>
                    <a:p>
                      <a:r>
                        <a:rPr lang="en-US" sz="1550">
                          <a:latin typeface="Century Schoolbook"/>
                        </a:rPr>
                        <a:t>RECOMMENDATION 1 – Creating a “best practices” document for recruitment and retention will help all agencies—large and small—understand how to achieve diversity, increase cultural awareness, and ensure that officers have emotional intelligence in order to better serve their communities. </a:t>
                      </a:r>
                      <a:endParaRPr lang="en-US" sz="1550">
                        <a:latin typeface="Century Schoolbook" panose="02040604050505020304" pitchFamily="18" charset="0"/>
                      </a:endParaRPr>
                    </a:p>
                  </a:txBody>
                  <a:tcPr/>
                </a:tc>
                <a:extLst>
                  <a:ext uri="{0D108BD9-81ED-4DB2-BD59-A6C34878D82A}">
                    <a16:rowId xmlns:a16="http://schemas.microsoft.com/office/drawing/2014/main" val="4049220734"/>
                  </a:ext>
                </a:extLst>
              </a:tr>
              <a:tr h="934332">
                <a:tc>
                  <a:txBody>
                    <a:bodyPr/>
                    <a:lstStyle/>
                    <a:p>
                      <a:pPr marL="0" lvl="0" indent="0" algn="l">
                        <a:lnSpc>
                          <a:spcPct val="100000"/>
                        </a:lnSpc>
                        <a:spcBef>
                          <a:spcPts val="0"/>
                        </a:spcBef>
                        <a:spcAft>
                          <a:spcPts val="0"/>
                        </a:spcAft>
                        <a:buNone/>
                      </a:pPr>
                      <a:r>
                        <a:rPr lang="en-US" sz="1550" b="0" i="0" u="none" strike="noStrike" noProof="0">
                          <a:latin typeface="Century Schoolbook"/>
                        </a:rPr>
                        <a:t>RECOMMENDATION 2 – Recommend that the legislature amend N.C. Gen. Stat. § 17C-20(5) to make every county eligible for the CJ Fellows Programs.  Legislators should increase the allotted budget amount to reflect support for the administrative needs of the program as well as the additional eligible students.</a:t>
                      </a:r>
                      <a:endParaRPr lang="en-US" sz="1550">
                        <a:latin typeface="Century Schoolbook"/>
                      </a:endParaRPr>
                    </a:p>
                  </a:txBody>
                  <a:tcPr/>
                </a:tc>
                <a:extLst>
                  <a:ext uri="{0D108BD9-81ED-4DB2-BD59-A6C34878D82A}">
                    <a16:rowId xmlns:a16="http://schemas.microsoft.com/office/drawing/2014/main" val="1587682917"/>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3 – Each Commission should collect demographic data for those entering Basic Law Enforcement Training (BLET), those graduating BLET, and those currently certified by each Commission. </a:t>
                      </a:r>
                      <a:endParaRPr lang="en-US" sz="1550">
                        <a:latin typeface="Century Schoolbook" panose="02040604050505020304" pitchFamily="18" charset="0"/>
                      </a:endParaRPr>
                    </a:p>
                  </a:txBody>
                  <a:tcPr/>
                </a:tc>
                <a:extLst>
                  <a:ext uri="{0D108BD9-81ED-4DB2-BD59-A6C34878D82A}">
                    <a16:rowId xmlns:a16="http://schemas.microsoft.com/office/drawing/2014/main" val="243767967"/>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4 – </a:t>
                      </a:r>
                      <a:r>
                        <a:rPr lang="en-US" sz="1550" b="0" i="0" u="none" strike="noStrike" noProof="0">
                          <a:latin typeface="Century Schoolbook"/>
                        </a:rPr>
                        <a:t>The Task Force must coordinate with the two Commissions to ensure consistency between the two codes and that any additional recommendations made by the Task Force are placed before the Commissions for consideration.</a:t>
                      </a:r>
                    </a:p>
                  </a:txBody>
                  <a:tcPr/>
                </a:tc>
                <a:extLst>
                  <a:ext uri="{0D108BD9-81ED-4DB2-BD59-A6C34878D82A}">
                    <a16:rowId xmlns:a16="http://schemas.microsoft.com/office/drawing/2014/main" val="2958175849"/>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5 –  Support the ongoing work of the committee to create the North Carolina Law Enforcement Accreditation (NCLEA) program. </a:t>
                      </a:r>
                      <a:endParaRPr lang="en-US" sz="1550">
                        <a:latin typeface="Century Schoolbook" panose="02040604050505020304" pitchFamily="18" charset="0"/>
                      </a:endParaRPr>
                    </a:p>
                  </a:txBody>
                  <a:tcPr/>
                </a:tc>
                <a:extLst>
                  <a:ext uri="{0D108BD9-81ED-4DB2-BD59-A6C34878D82A}">
                    <a16:rowId xmlns:a16="http://schemas.microsoft.com/office/drawing/2014/main" val="3928809876"/>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6 – Draft legislation to require the creation of diversity task forces in agencies larger than 25 employees. </a:t>
                      </a:r>
                      <a:endParaRPr lang="en-US" sz="1550">
                        <a:latin typeface="Century Schoolbook" panose="02040604050505020304" pitchFamily="18" charset="0"/>
                      </a:endParaRPr>
                    </a:p>
                  </a:txBody>
                  <a:tcPr/>
                </a:tc>
                <a:extLst>
                  <a:ext uri="{0D108BD9-81ED-4DB2-BD59-A6C34878D82A}">
                    <a16:rowId xmlns:a16="http://schemas.microsoft.com/office/drawing/2014/main" val="2567014894"/>
                  </a:ext>
                </a:extLst>
              </a:tr>
            </a:tbl>
          </a:graphicData>
        </a:graphic>
      </p:graphicFrame>
    </p:spTree>
    <p:extLst>
      <p:ext uri="{BB962C8B-B14F-4D97-AF65-F5344CB8AC3E}">
        <p14:creationId xmlns:p14="http://schemas.microsoft.com/office/powerpoint/2010/main" val="5864419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60677" y="2427490"/>
            <a:ext cx="79229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OVERVIEW OF RECOMMENDATIONS</a:t>
            </a:r>
            <a:endParaRPr lang="en-US" sz="3200">
              <a:solidFill>
                <a:schemeClr val="bg1"/>
              </a:solidFill>
              <a:ea typeface="+mn-lt"/>
              <a:cs typeface="+mn-lt"/>
            </a:endParaRPr>
          </a:p>
        </p:txBody>
      </p:sp>
    </p:spTree>
    <p:extLst>
      <p:ext uri="{BB962C8B-B14F-4D97-AF65-F5344CB8AC3E}">
        <p14:creationId xmlns:p14="http://schemas.microsoft.com/office/powerpoint/2010/main" val="14582436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5200463"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#4</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RACIAL EQUITY IN JURIES</a:t>
            </a:r>
          </a:p>
        </p:txBody>
      </p:sp>
      <p:sp>
        <p:nvSpPr>
          <p:cNvPr id="9" name="TextBox 8"/>
          <p:cNvSpPr txBox="1"/>
          <p:nvPr/>
        </p:nvSpPr>
        <p:spPr>
          <a:xfrm>
            <a:off x="601881" y="2148983"/>
            <a:ext cx="10988237" cy="3170099"/>
          </a:xfrm>
          <a:prstGeom prst="rect">
            <a:avLst/>
          </a:prstGeom>
          <a:noFill/>
        </p:spPr>
        <p:txBody>
          <a:bodyPr wrap="square" rtlCol="0" anchor="t">
            <a:spAutoFit/>
          </a:bodyPr>
          <a:lstStyle/>
          <a:p>
            <a:pPr fontAlgn="base"/>
            <a:r>
              <a:rPr lang="en-US" sz="2800">
                <a:latin typeface="Century Schoolbook" panose="02040604050505020304" pitchFamily="18" charset="0"/>
              </a:rPr>
              <a:t>RECOMMENDATON #1 - Fair Cross Section Guarantee </a:t>
            </a:r>
          </a:p>
          <a:p>
            <a:pPr fontAlgn="base"/>
            <a:endParaRPr lang="en-US" sz="2800">
              <a:latin typeface="Century Schoolbook" panose="02040604050505020304" pitchFamily="18" charset="0"/>
            </a:endParaRPr>
          </a:p>
          <a:p>
            <a:pPr fontAlgn="base"/>
            <a:r>
              <a:rPr lang="en-US" sz="2800">
                <a:latin typeface="Century Schoolbook" panose="02040604050505020304" pitchFamily="18" charset="0"/>
              </a:rPr>
              <a:t>RECOMMENDATION #2 - Reviving </a:t>
            </a:r>
            <a:r>
              <a:rPr lang="en-US" sz="2800" u="sng">
                <a:latin typeface="Century Schoolbook" panose="02040604050505020304" pitchFamily="18" charset="0"/>
              </a:rPr>
              <a:t>Batson's</a:t>
            </a:r>
            <a:r>
              <a:rPr lang="en-US" sz="2800">
                <a:latin typeface="Century Schoolbook" panose="02040604050505020304" pitchFamily="18" charset="0"/>
              </a:rPr>
              <a:t> Promise</a:t>
            </a:r>
          </a:p>
          <a:p>
            <a:pPr fontAlgn="base"/>
            <a:endParaRPr lang="en-US" sz="2800">
              <a:latin typeface="Century Schoolbook" panose="02040604050505020304" pitchFamily="18" charset="0"/>
            </a:endParaRPr>
          </a:p>
          <a:p>
            <a:pPr fontAlgn="base"/>
            <a:r>
              <a:rPr lang="en-US" sz="2800">
                <a:latin typeface="Century Schoolbook" panose="02040604050505020304" pitchFamily="18" charset="0"/>
              </a:rPr>
              <a:t>RECOMMENDATION #3 - Addressing Juror Bias</a:t>
            </a:r>
          </a:p>
          <a:p>
            <a:pPr fontAlgn="base"/>
            <a:endParaRPr lang="en-US" sz="3200">
              <a:latin typeface="Century Schoolbook" panose="02040604050505020304" pitchFamily="18" charset="0"/>
            </a:endParaRPr>
          </a:p>
          <a:p>
            <a:pPr fontAlgn="base"/>
            <a:r>
              <a:rPr lang="en-US" sz="2800">
                <a:latin typeface="Century Schoolbook" panose="02040604050505020304" pitchFamily="18" charset="0"/>
              </a:rPr>
              <a:t>RECOMMENDATION #4 - Better Jury Data</a:t>
            </a:r>
            <a:endParaRPr lang="en-US" sz="3200">
              <a:latin typeface="Century Schoolbook" panose="02040604050505020304" pitchFamily="18" charset="0"/>
            </a:endParaRPr>
          </a:p>
        </p:txBody>
      </p:sp>
    </p:spTree>
    <p:extLst>
      <p:ext uri="{BB962C8B-B14F-4D97-AF65-F5344CB8AC3E}">
        <p14:creationId xmlns:p14="http://schemas.microsoft.com/office/powerpoint/2010/main" val="14344040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 RECS</a:t>
            </a:r>
          </a:p>
        </p:txBody>
      </p:sp>
      <p:graphicFrame>
        <p:nvGraphicFramePr>
          <p:cNvPr id="3" name="Table 2"/>
          <p:cNvGraphicFramePr>
            <a:graphicFrameLocks noGrp="1"/>
          </p:cNvGraphicFramePr>
          <p:nvPr>
            <p:extLst>
              <p:ext uri="{D42A27DB-BD31-4B8C-83A1-F6EECF244321}">
                <p14:modId xmlns:p14="http://schemas.microsoft.com/office/powerpoint/2010/main" val="72129163"/>
              </p:ext>
            </p:extLst>
          </p:nvPr>
        </p:nvGraphicFramePr>
        <p:xfrm>
          <a:off x="601880" y="2012129"/>
          <a:ext cx="10941727" cy="2433320"/>
        </p:xfrm>
        <a:graphic>
          <a:graphicData uri="http://schemas.openxmlformats.org/drawingml/2006/table">
            <a:tbl>
              <a:tblPr firstRow="1" bandRow="1">
                <a:tableStyleId>{5940675A-B579-460E-94D1-54222C63F5DA}</a:tableStyleId>
              </a:tblPr>
              <a:tblGrid>
                <a:gridCol w="10941727">
                  <a:extLst>
                    <a:ext uri="{9D8B030D-6E8A-4147-A177-3AD203B41FA5}">
                      <a16:colId xmlns:a16="http://schemas.microsoft.com/office/drawing/2014/main" val="346160065"/>
                    </a:ext>
                  </a:extLst>
                </a:gridCol>
              </a:tblGrid>
              <a:tr h="370840">
                <a:tc>
                  <a:txBody>
                    <a:bodyPr/>
                    <a:lstStyle/>
                    <a:p>
                      <a:pPr lvl="0">
                        <a:buNone/>
                      </a:pPr>
                      <a:r>
                        <a:rPr lang="en-US" sz="1600" b="1" i="0" u="none" strike="noStrike" noProof="0">
                          <a:latin typeface="Century Schoolbook"/>
                        </a:rPr>
                        <a:t>RECOMMENDATION #1 - Fair Cross Section Guarantee </a:t>
                      </a:r>
                      <a:endParaRPr lang="en-US" b="1"/>
                    </a:p>
                  </a:txBody>
                  <a:tcPr/>
                </a:tc>
                <a:extLst>
                  <a:ext uri="{0D108BD9-81ED-4DB2-BD59-A6C34878D82A}">
                    <a16:rowId xmlns:a16="http://schemas.microsoft.com/office/drawing/2014/main" val="1309270541"/>
                  </a:ext>
                </a:extLst>
              </a:tr>
              <a:tr h="370840">
                <a:tc>
                  <a:txBody>
                    <a:bodyPr/>
                    <a:lstStyle/>
                    <a:p>
                      <a:r>
                        <a:rPr lang="en-US" sz="1600">
                          <a:latin typeface="Century Schoolbook"/>
                        </a:rPr>
                        <a:t>Recommendation 1.1 - </a:t>
                      </a:r>
                      <a:r>
                        <a:rPr lang="en-US" sz="1600" b="0" i="0" u="none" strike="noStrike" noProof="0">
                          <a:latin typeface="Century Schoolbook"/>
                        </a:rPr>
                        <a:t>Expand jury list sources to ensure that more eligible individuals are included in the pool</a:t>
                      </a:r>
                      <a:endParaRPr lang="en-US" sz="1600" b="0" i="0" noProof="0">
                        <a:latin typeface="Century Schoolbook"/>
                      </a:endParaRPr>
                    </a:p>
                  </a:txBody>
                  <a:tcPr/>
                </a:tc>
                <a:extLst>
                  <a:ext uri="{0D108BD9-81ED-4DB2-BD59-A6C34878D82A}">
                    <a16:rowId xmlns:a16="http://schemas.microsoft.com/office/drawing/2014/main" val="40492207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Century Schoolbook"/>
                        </a:rPr>
                        <a:t>Recommendation 1.2 - Update jury pool lists more frequently and correct addresses to reduce undeliverable summonses</a:t>
                      </a:r>
                    </a:p>
                  </a:txBody>
                  <a:tcPr/>
                </a:tc>
                <a:extLst>
                  <a:ext uri="{0D108BD9-81ED-4DB2-BD59-A6C34878D82A}">
                    <a16:rowId xmlns:a16="http://schemas.microsoft.com/office/drawing/2014/main" val="24376796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Century Schoolbook"/>
                        </a:rPr>
                        <a:t>Recommendation 1.3 - </a:t>
                      </a:r>
                      <a:r>
                        <a:rPr lang="en-US" sz="1600" u="none" strike="noStrike" kern="1200">
                          <a:effectLst/>
                          <a:latin typeface="Century Schoolbook"/>
                        </a:rPr>
                        <a:t>Include race data on jury lists</a:t>
                      </a:r>
                      <a:endParaRPr lang="en-US" sz="1600">
                        <a:latin typeface="Century Schoolbook"/>
                      </a:endParaRPr>
                    </a:p>
                  </a:txBody>
                  <a:tcPr/>
                </a:tc>
                <a:extLst>
                  <a:ext uri="{0D108BD9-81ED-4DB2-BD59-A6C34878D82A}">
                    <a16:rowId xmlns:a16="http://schemas.microsoft.com/office/drawing/2014/main" val="2958175849"/>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a:latin typeface="Century Schoolbook"/>
                        </a:rPr>
                        <a:t>Recommendation 1.4 - </a:t>
                      </a:r>
                      <a:r>
                        <a:rPr lang="en-US" sz="1600" u="none" strike="noStrike" kern="1200">
                          <a:effectLst/>
                          <a:latin typeface="Century Schoolbook"/>
                        </a:rPr>
                        <a:t>Ensure transparency at every stage of the juror formation process </a:t>
                      </a:r>
                      <a:endParaRPr lang="en-US" sz="1600">
                        <a:latin typeface="Century Schoolbook" panose="02040604050505020304" pitchFamily="18" charset="0"/>
                      </a:endParaRPr>
                    </a:p>
                  </a:txBody>
                  <a:tcPr/>
                </a:tc>
                <a:extLst>
                  <a:ext uri="{0D108BD9-81ED-4DB2-BD59-A6C34878D82A}">
                    <a16:rowId xmlns:a16="http://schemas.microsoft.com/office/drawing/2014/main" val="392880987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latin typeface="Century Schoolbook"/>
                        </a:rPr>
                        <a:t>Recommendation 1.5 - </a:t>
                      </a:r>
                      <a:r>
                        <a:rPr lang="en-US" sz="1600" u="none" strike="noStrike" kern="1200">
                          <a:effectLst/>
                          <a:latin typeface="Century Schoolbook"/>
                        </a:rPr>
                        <a:t>Increase juror pay and consider offering childcare for jurors at the courthouse.</a:t>
                      </a:r>
                      <a:endParaRPr lang="en-US" sz="1600">
                        <a:latin typeface="Century Schoolbook"/>
                      </a:endParaRPr>
                    </a:p>
                  </a:txBody>
                  <a:tcPr/>
                </a:tc>
                <a:extLst>
                  <a:ext uri="{0D108BD9-81ED-4DB2-BD59-A6C34878D82A}">
                    <a16:rowId xmlns:a16="http://schemas.microsoft.com/office/drawing/2014/main" val="2567014894"/>
                  </a:ext>
                </a:extLst>
              </a:tr>
            </a:tbl>
          </a:graphicData>
        </a:graphic>
      </p:graphicFrame>
    </p:spTree>
    <p:extLst>
      <p:ext uri="{BB962C8B-B14F-4D97-AF65-F5344CB8AC3E}">
        <p14:creationId xmlns:p14="http://schemas.microsoft.com/office/powerpoint/2010/main" val="32080610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 RECS</a:t>
            </a:r>
          </a:p>
        </p:txBody>
      </p:sp>
      <p:graphicFrame>
        <p:nvGraphicFramePr>
          <p:cNvPr id="3" name="Table 2"/>
          <p:cNvGraphicFramePr>
            <a:graphicFrameLocks noGrp="1"/>
          </p:cNvGraphicFramePr>
          <p:nvPr>
            <p:extLst>
              <p:ext uri="{D42A27DB-BD31-4B8C-83A1-F6EECF244321}">
                <p14:modId xmlns:p14="http://schemas.microsoft.com/office/powerpoint/2010/main" val="1793814622"/>
              </p:ext>
            </p:extLst>
          </p:nvPr>
        </p:nvGraphicFramePr>
        <p:xfrm>
          <a:off x="601880" y="2012129"/>
          <a:ext cx="10941727" cy="2595880"/>
        </p:xfrm>
        <a:graphic>
          <a:graphicData uri="http://schemas.openxmlformats.org/drawingml/2006/table">
            <a:tbl>
              <a:tblPr firstRow="1" bandRow="1">
                <a:tableStyleId>{5940675A-B579-460E-94D1-54222C63F5DA}</a:tableStyleId>
              </a:tblPr>
              <a:tblGrid>
                <a:gridCol w="10941727">
                  <a:extLst>
                    <a:ext uri="{9D8B030D-6E8A-4147-A177-3AD203B41FA5}">
                      <a16:colId xmlns:a16="http://schemas.microsoft.com/office/drawing/2014/main" val="346160065"/>
                    </a:ext>
                  </a:extLst>
                </a:gridCol>
              </a:tblGrid>
              <a:tr h="370840">
                <a:tc>
                  <a:txBody>
                    <a:bodyPr/>
                    <a:lstStyle/>
                    <a:p>
                      <a:pPr lvl="0">
                        <a:buNone/>
                      </a:pPr>
                      <a:r>
                        <a:rPr lang="en-US" sz="1600" b="1" i="0" u="none" strike="noStrike" noProof="0">
                          <a:latin typeface="Century Schoolbook"/>
                        </a:rPr>
                        <a:t>RECOMMENDATION #2 - Reviving </a:t>
                      </a:r>
                      <a:r>
                        <a:rPr lang="en-US" sz="1600" b="1" i="0" u="sng" strike="noStrike" noProof="0">
                          <a:latin typeface="Century Schoolbook"/>
                        </a:rPr>
                        <a:t>Batson's</a:t>
                      </a:r>
                      <a:r>
                        <a:rPr lang="en-US" sz="1600" b="1" i="0" u="none" strike="noStrike" noProof="0">
                          <a:latin typeface="Century Schoolbook"/>
                        </a:rPr>
                        <a:t> Promise</a:t>
                      </a:r>
                      <a:endParaRPr lang="en-US" b="1"/>
                    </a:p>
                  </a:txBody>
                  <a:tcPr/>
                </a:tc>
                <a:extLst>
                  <a:ext uri="{0D108BD9-81ED-4DB2-BD59-A6C34878D82A}">
                    <a16:rowId xmlns:a16="http://schemas.microsoft.com/office/drawing/2014/main" val="1309270541"/>
                  </a:ext>
                </a:extLst>
              </a:tr>
              <a:tr h="370840">
                <a:tc>
                  <a:txBody>
                    <a:bodyPr/>
                    <a:lstStyle/>
                    <a:p>
                      <a:r>
                        <a:rPr lang="en-US" sz="1600">
                          <a:latin typeface="Century Schoolbook"/>
                        </a:rPr>
                        <a:t>Recommendation 2.1 - </a:t>
                      </a:r>
                      <a:r>
                        <a:rPr lang="en-US" sz="1600" b="0" i="0" u="none" strike="noStrike" noProof="0">
                          <a:latin typeface="Century Schoolbook"/>
                        </a:rPr>
                        <a:t>Expand Batson’s protection by focusing on outcomes over intent, similar to </a:t>
                      </a:r>
                      <a:r>
                        <a:rPr lang="en-US" sz="1600" b="0" i="0" u="sng" strike="noStrike" noProof="0">
                          <a:latin typeface="Century Schoolbook"/>
                          <a:hlinkClick r:id="rId3"/>
                        </a:rPr>
                        <a:t>WA General Rule 37</a:t>
                      </a:r>
                      <a:r>
                        <a:rPr lang="en-US" sz="1600" b="0" i="0" u="none" strike="noStrike" noProof="0">
                          <a:latin typeface="Century Schoolbook"/>
                        </a:rPr>
                        <a:t> , by: adopting objective observer standard , abolishing prima facie case , disallowing strikes where race could be a factor , Reconsidering Commonly Accepted “Race Neutral” Justifications, see also </a:t>
                      </a:r>
                      <a:r>
                        <a:rPr lang="en-US" sz="1600" b="0" i="0" u="sng" strike="noStrike" noProof="0">
                          <a:latin typeface="Century Schoolbook"/>
                          <a:hlinkClick r:id="rId4"/>
                        </a:rPr>
                        <a:t>CA AB3070</a:t>
                      </a:r>
                      <a:r>
                        <a:rPr lang="en-US" sz="1600" b="0" i="0" u="none" strike="noStrike" noProof="0">
                          <a:latin typeface="Century Schoolbook"/>
                        </a:rPr>
                        <a:t> , Disallowing Demeanor-Based Strikes </a:t>
                      </a:r>
                    </a:p>
                  </a:txBody>
                  <a:tcPr/>
                </a:tc>
                <a:extLst>
                  <a:ext uri="{0D108BD9-81ED-4DB2-BD59-A6C34878D82A}">
                    <a16:rowId xmlns:a16="http://schemas.microsoft.com/office/drawing/2014/main" val="4049220734"/>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a:latin typeface="Century Schoolbook"/>
                        </a:rPr>
                        <a:t>Recommendation 2.2 - </a:t>
                      </a:r>
                      <a:r>
                        <a:rPr lang="en-US" sz="1600" b="0" i="0" u="none" strike="noStrike" noProof="0">
                          <a:latin typeface="Century Schoolbook"/>
                        </a:rPr>
                        <a:t>Enable more effective appellate review of </a:t>
                      </a:r>
                      <a:r>
                        <a:rPr lang="en-US" sz="1600" b="0" i="0" u="sng" strike="noStrike" noProof="0">
                          <a:latin typeface="Century Schoolbook"/>
                        </a:rPr>
                        <a:t>Batson</a:t>
                      </a:r>
                      <a:r>
                        <a:rPr lang="en-US" sz="1600" b="0" i="0" u="none" strike="noStrike" noProof="0">
                          <a:latin typeface="Century Schoolbook"/>
                        </a:rPr>
                        <a:t> challenges by requiring consistent self-identification of race and gender and complete recordation of jury selection</a:t>
                      </a:r>
                    </a:p>
                  </a:txBody>
                  <a:tcPr/>
                </a:tc>
                <a:extLst>
                  <a:ext uri="{0D108BD9-81ED-4DB2-BD59-A6C34878D82A}">
                    <a16:rowId xmlns:a16="http://schemas.microsoft.com/office/drawing/2014/main" val="243767967"/>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a:latin typeface="Century Schoolbook"/>
                        </a:rPr>
                        <a:t>Recommendation 2.3 - </a:t>
                      </a:r>
                      <a:r>
                        <a:rPr lang="en-US" sz="1600" b="0" i="0" u="none" strike="noStrike" noProof="0">
                          <a:latin typeface="Century Schoolbook"/>
                        </a:rPr>
                        <a:t>Mandatory racial equity and implicit bias training and use of implicit bias desk cards for prosecutors and defense attorneys</a:t>
                      </a:r>
                    </a:p>
                  </a:txBody>
                  <a:tcPr/>
                </a:tc>
                <a:extLst>
                  <a:ext uri="{0D108BD9-81ED-4DB2-BD59-A6C34878D82A}">
                    <a16:rowId xmlns:a16="http://schemas.microsoft.com/office/drawing/2014/main" val="2958175849"/>
                  </a:ext>
                </a:extLst>
              </a:tr>
            </a:tbl>
          </a:graphicData>
        </a:graphic>
      </p:graphicFrame>
    </p:spTree>
    <p:extLst>
      <p:ext uri="{BB962C8B-B14F-4D97-AF65-F5344CB8AC3E}">
        <p14:creationId xmlns:p14="http://schemas.microsoft.com/office/powerpoint/2010/main" val="22655171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 RECS</a:t>
            </a:r>
          </a:p>
        </p:txBody>
      </p:sp>
      <p:graphicFrame>
        <p:nvGraphicFramePr>
          <p:cNvPr id="3" name="Table 2"/>
          <p:cNvGraphicFramePr>
            <a:graphicFrameLocks noGrp="1"/>
          </p:cNvGraphicFramePr>
          <p:nvPr>
            <p:extLst>
              <p:ext uri="{D42A27DB-BD31-4B8C-83A1-F6EECF244321}">
                <p14:modId xmlns:p14="http://schemas.microsoft.com/office/powerpoint/2010/main" val="1922411811"/>
              </p:ext>
            </p:extLst>
          </p:nvPr>
        </p:nvGraphicFramePr>
        <p:xfrm>
          <a:off x="601880" y="2012129"/>
          <a:ext cx="10941727" cy="1691640"/>
        </p:xfrm>
        <a:graphic>
          <a:graphicData uri="http://schemas.openxmlformats.org/drawingml/2006/table">
            <a:tbl>
              <a:tblPr firstRow="1" bandRow="1">
                <a:tableStyleId>{5940675A-B579-460E-94D1-54222C63F5DA}</a:tableStyleId>
              </a:tblPr>
              <a:tblGrid>
                <a:gridCol w="10941727">
                  <a:extLst>
                    <a:ext uri="{9D8B030D-6E8A-4147-A177-3AD203B41FA5}">
                      <a16:colId xmlns:a16="http://schemas.microsoft.com/office/drawing/2014/main" val="346160065"/>
                    </a:ext>
                  </a:extLst>
                </a:gridCol>
              </a:tblGrid>
              <a:tr h="370840">
                <a:tc>
                  <a:txBody>
                    <a:bodyPr/>
                    <a:lstStyle/>
                    <a:p>
                      <a:pPr lvl="0">
                        <a:buNone/>
                      </a:pPr>
                      <a:r>
                        <a:rPr lang="en-US" sz="1600" b="1" i="0" u="sng" strike="noStrike" noProof="0" dirty="0">
                          <a:latin typeface="Century Schoolbook"/>
                        </a:rPr>
                        <a:t>RECOMMENDATION #3 - Addressing Juror Bias</a:t>
                      </a:r>
                      <a:endParaRPr lang="en-US" b="1" u="sng" dirty="0"/>
                    </a:p>
                  </a:txBody>
                  <a:tcPr/>
                </a:tc>
                <a:extLst>
                  <a:ext uri="{0D108BD9-81ED-4DB2-BD59-A6C34878D82A}">
                    <a16:rowId xmlns:a16="http://schemas.microsoft.com/office/drawing/2014/main" val="1309270541"/>
                  </a:ext>
                </a:extLst>
              </a:tr>
              <a:tr h="370840">
                <a:tc>
                  <a:txBody>
                    <a:bodyPr/>
                    <a:lstStyle/>
                    <a:p>
                      <a:r>
                        <a:rPr lang="en-US" sz="1600" dirty="0">
                          <a:latin typeface="Century Schoolbook"/>
                        </a:rPr>
                        <a:t>Recommendation 3.1 - </a:t>
                      </a:r>
                      <a:r>
                        <a:rPr lang="en-US" sz="1600" b="0" i="0" u="none" strike="noStrike" noProof="0" dirty="0">
                          <a:latin typeface="Century Schoolbook"/>
                        </a:rPr>
                        <a:t>Juror Education and Instruction on Implicit Bias by using jury videos, pattern jury instructions, and a juror pledge</a:t>
                      </a:r>
                      <a:endParaRPr lang="en-US" sz="1600" dirty="0">
                        <a:latin typeface="Century Schoolbook"/>
                      </a:endParaRPr>
                    </a:p>
                  </a:txBody>
                  <a:tcPr/>
                </a:tc>
                <a:extLst>
                  <a:ext uri="{0D108BD9-81ED-4DB2-BD59-A6C34878D82A}">
                    <a16:rowId xmlns:a16="http://schemas.microsoft.com/office/drawing/2014/main" val="4049220734"/>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dirty="0">
                          <a:latin typeface="Century Schoolbook"/>
                        </a:rPr>
                        <a:t>Recommendation 3.2 - </a:t>
                      </a:r>
                      <a:r>
                        <a:rPr lang="en-US" sz="1600" b="0" i="0" u="none" strike="noStrike" noProof="0" dirty="0">
                          <a:latin typeface="Century Schoolbook"/>
                        </a:rPr>
                        <a:t>Legal education on exploring bias during </a:t>
                      </a:r>
                      <a:r>
                        <a:rPr lang="en-US" sz="1600" b="0" i="0" u="none" strike="noStrike" noProof="0" dirty="0" err="1">
                          <a:latin typeface="Century Schoolbook"/>
                        </a:rPr>
                        <a:t>voir</a:t>
                      </a:r>
                      <a:r>
                        <a:rPr lang="en-US" sz="1600" b="0" i="0" u="none" strike="noStrike" noProof="0" dirty="0">
                          <a:latin typeface="Century Schoolbook"/>
                        </a:rPr>
                        <a:t> dire</a:t>
                      </a:r>
                      <a:endParaRPr lang="en-US" sz="1600" dirty="0">
                        <a:latin typeface="Century Schoolbook"/>
                      </a:endParaRPr>
                    </a:p>
                  </a:txBody>
                  <a:tcPr/>
                </a:tc>
                <a:extLst>
                  <a:ext uri="{0D108BD9-81ED-4DB2-BD59-A6C34878D82A}">
                    <a16:rowId xmlns:a16="http://schemas.microsoft.com/office/drawing/2014/main" val="243767967"/>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dirty="0">
                          <a:latin typeface="Century Schoolbook"/>
                        </a:rPr>
                        <a:t>Recommendation 3.3 - </a:t>
                      </a:r>
                      <a:r>
                        <a:rPr lang="en-US" sz="1600" b="0" i="0" u="none" strike="noStrike" noProof="0" dirty="0">
                          <a:latin typeface="Century Schoolbook"/>
                        </a:rPr>
                        <a:t>Legal and judicial education on proper and improper references to race at trial</a:t>
                      </a:r>
                      <a:endParaRPr lang="en-US" sz="1600" dirty="0">
                        <a:latin typeface="Century Schoolbook"/>
                      </a:endParaRPr>
                    </a:p>
                  </a:txBody>
                  <a:tcPr/>
                </a:tc>
                <a:extLst>
                  <a:ext uri="{0D108BD9-81ED-4DB2-BD59-A6C34878D82A}">
                    <a16:rowId xmlns:a16="http://schemas.microsoft.com/office/drawing/2014/main" val="2958175849"/>
                  </a:ext>
                </a:extLst>
              </a:tr>
            </a:tbl>
          </a:graphicData>
        </a:graphic>
      </p:graphicFrame>
    </p:spTree>
    <p:extLst>
      <p:ext uri="{BB962C8B-B14F-4D97-AF65-F5344CB8AC3E}">
        <p14:creationId xmlns:p14="http://schemas.microsoft.com/office/powerpoint/2010/main" val="3792736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 RECS</a:t>
            </a:r>
          </a:p>
        </p:txBody>
      </p:sp>
      <p:graphicFrame>
        <p:nvGraphicFramePr>
          <p:cNvPr id="3" name="Table 2"/>
          <p:cNvGraphicFramePr>
            <a:graphicFrameLocks noGrp="1"/>
          </p:cNvGraphicFramePr>
          <p:nvPr>
            <p:extLst>
              <p:ext uri="{D42A27DB-BD31-4B8C-83A1-F6EECF244321}">
                <p14:modId xmlns:p14="http://schemas.microsoft.com/office/powerpoint/2010/main" val="1243996117"/>
              </p:ext>
            </p:extLst>
          </p:nvPr>
        </p:nvGraphicFramePr>
        <p:xfrm>
          <a:off x="601880" y="2012129"/>
          <a:ext cx="10941727" cy="2016760"/>
        </p:xfrm>
        <a:graphic>
          <a:graphicData uri="http://schemas.openxmlformats.org/drawingml/2006/table">
            <a:tbl>
              <a:tblPr firstRow="1" bandRow="1">
                <a:tableStyleId>{5940675A-B579-460E-94D1-54222C63F5DA}</a:tableStyleId>
              </a:tblPr>
              <a:tblGrid>
                <a:gridCol w="10941727">
                  <a:extLst>
                    <a:ext uri="{9D8B030D-6E8A-4147-A177-3AD203B41FA5}">
                      <a16:colId xmlns:a16="http://schemas.microsoft.com/office/drawing/2014/main" val="346160065"/>
                    </a:ext>
                  </a:extLst>
                </a:gridCol>
              </a:tblGrid>
              <a:tr h="370840">
                <a:tc>
                  <a:txBody>
                    <a:bodyPr/>
                    <a:lstStyle/>
                    <a:p>
                      <a:pPr lvl="0">
                        <a:buNone/>
                      </a:pPr>
                      <a:r>
                        <a:rPr lang="en-US" sz="1600" b="1" i="0" u="sng" strike="noStrike" noProof="0">
                          <a:latin typeface="Century Schoolbook"/>
                        </a:rPr>
                        <a:t>RECOMMENDATION #4 - Better Jury Data</a:t>
                      </a:r>
                      <a:endParaRPr lang="en-US" b="1" u="sng"/>
                    </a:p>
                  </a:txBody>
                  <a:tcPr/>
                </a:tc>
                <a:extLst>
                  <a:ext uri="{0D108BD9-81ED-4DB2-BD59-A6C34878D82A}">
                    <a16:rowId xmlns:a16="http://schemas.microsoft.com/office/drawing/2014/main" val="1309270541"/>
                  </a:ext>
                </a:extLst>
              </a:tr>
              <a:tr h="370840">
                <a:tc>
                  <a:txBody>
                    <a:bodyPr/>
                    <a:lstStyle/>
                    <a:p>
                      <a:r>
                        <a:rPr lang="en-US" sz="1600">
                          <a:latin typeface="Century Schoolbook"/>
                        </a:rPr>
                        <a:t>Recommendation 4.1 - </a:t>
                      </a:r>
                      <a:r>
                        <a:rPr lang="en-US" sz="1600" b="1" i="0" u="none" strike="noStrike" noProof="0">
                          <a:latin typeface="Century Schoolbook"/>
                        </a:rPr>
                        <a:t> </a:t>
                      </a:r>
                      <a:r>
                        <a:rPr lang="en-US" sz="1600" b="0" i="0" u="none" strike="noStrike" noProof="0">
                          <a:latin typeface="Century Schoolbook"/>
                        </a:rPr>
                        <a:t>Develop mandatory and transparent jury data collection effort regarding people receiving summons, reporting for jury duty, excused or deferred, challenged for cause, peremptorily struck, and seated on a jury</a:t>
                      </a:r>
                      <a:endParaRPr lang="en-US" sz="1600">
                        <a:latin typeface="Century Schoolbook"/>
                      </a:endParaRPr>
                    </a:p>
                  </a:txBody>
                  <a:tcPr/>
                </a:tc>
                <a:extLst>
                  <a:ext uri="{0D108BD9-81ED-4DB2-BD59-A6C34878D82A}">
                    <a16:rowId xmlns:a16="http://schemas.microsoft.com/office/drawing/2014/main" val="4049220734"/>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a:latin typeface="Century Schoolbook"/>
                        </a:rPr>
                        <a:t>Recommendation 4.2 - </a:t>
                      </a:r>
                      <a:r>
                        <a:rPr lang="en-US" sz="1600" b="0" i="0" u="none" strike="noStrike" noProof="0">
                          <a:latin typeface="Century Schoolbook"/>
                        </a:rPr>
                        <a:t>Establish a state commission on the jury system, with an eye towards comprehensive reforms. The body would look at issues of: data collection; jury list formation and removals; race, bias, and equity; peremptory strikes; and accessibility of juror pool software</a:t>
                      </a:r>
                      <a:endParaRPr lang="en-US" sz="1600">
                        <a:latin typeface="Century Schoolbook"/>
                      </a:endParaRPr>
                    </a:p>
                  </a:txBody>
                  <a:tcPr/>
                </a:tc>
                <a:extLst>
                  <a:ext uri="{0D108BD9-81ED-4DB2-BD59-A6C34878D82A}">
                    <a16:rowId xmlns:a16="http://schemas.microsoft.com/office/drawing/2014/main" val="243767967"/>
                  </a:ext>
                </a:extLst>
              </a:tr>
            </a:tbl>
          </a:graphicData>
        </a:graphic>
      </p:graphicFrame>
    </p:spTree>
    <p:extLst>
      <p:ext uri="{BB962C8B-B14F-4D97-AF65-F5344CB8AC3E}">
        <p14:creationId xmlns:p14="http://schemas.microsoft.com/office/powerpoint/2010/main" val="27055792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15583" y="2374938"/>
            <a:ext cx="7960834"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OVERVIEW OF RECOMMENDATIONS</a:t>
            </a:r>
          </a:p>
        </p:txBody>
      </p:sp>
    </p:spTree>
    <p:extLst>
      <p:ext uri="{BB962C8B-B14F-4D97-AF65-F5344CB8AC3E}">
        <p14:creationId xmlns:p14="http://schemas.microsoft.com/office/powerpoint/2010/main" val="41932118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a:t>
            </a:r>
            <a:endParaRPr lang="en-US"/>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687267" cy="5909310"/>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endParaRPr>
          </a:p>
          <a:p>
            <a:r>
              <a:rPr lang="en-US">
                <a:latin typeface="Century Schoolbook"/>
                <a:ea typeface="+mn-lt"/>
                <a:cs typeface="+mn-lt"/>
              </a:rPr>
              <a:t>RECOMMENDATION #1.1 - </a:t>
            </a:r>
            <a:r>
              <a:rPr lang="en-US" sz="1600">
                <a:latin typeface="Century Schoolbook"/>
                <a:ea typeface="+mn-lt"/>
                <a:cs typeface="+mn-lt"/>
              </a:rPr>
              <a:t>Expand jury list sources to ensure that more eligible individuals are included in the pool</a:t>
            </a:r>
          </a:p>
          <a:p>
            <a:endParaRPr lang="en-US">
              <a:latin typeface="Century Schoolbook"/>
            </a:endParaRPr>
          </a:p>
          <a:p>
            <a:r>
              <a:rPr lang="en-US">
                <a:latin typeface="Century Schoolbook"/>
                <a:ea typeface="+mn-lt"/>
                <a:cs typeface="+mn-lt"/>
              </a:rPr>
              <a:t>Amend N.C.G.S. 9.2 to require use of sources in addition to licensed drivers and/or registered voters for jury pools, including but not limited to those holding state identification cards, receiving public assistance, applying for unemployment, newly naturalized citizens, and/or income tax filers.  </a:t>
            </a:r>
            <a:endParaRPr lang="en-US">
              <a:latin typeface="Century Schoolbook"/>
            </a:endParaRPr>
          </a:p>
          <a:p>
            <a:pPr fontAlgn="base"/>
            <a:endParaRPr lang="en-US">
              <a:latin typeface="Century Schoolbook" panose="02040604050505020304" pitchFamily="18" charset="0"/>
            </a:endParaRPr>
          </a:p>
          <a:p>
            <a:r>
              <a:rPr lang="en-US" b="1" u="sng">
                <a:latin typeface="Century Schoolbook"/>
              </a:rPr>
              <a:t>Feedback</a:t>
            </a:r>
            <a:endParaRPr lang="en-US" b="1" u="sng">
              <a:latin typeface="Century Schoolbook" panose="02040604050505020304" pitchFamily="18" charset="0"/>
              <a:cs typeface="Calibri" panose="020F0502020204030204"/>
            </a:endParaRPr>
          </a:p>
          <a:p>
            <a:r>
              <a:rPr lang="en-US">
                <a:latin typeface="Century Schoolbook"/>
                <a:cs typeface="Calibri"/>
              </a:rPr>
              <a:t>Concerns</a:t>
            </a:r>
            <a:r>
              <a:rPr lang="en-US">
                <a:latin typeface="Century Schoolbook"/>
                <a:ea typeface="+mn-lt"/>
                <a:cs typeface="+mn-lt"/>
              </a:rPr>
              <a:t> about non-citizens serving on juries and how lists will be acquired &amp; maintained</a:t>
            </a:r>
            <a:endParaRPr lang="en-US" b="1" u="sng">
              <a:latin typeface="Century Schoolbook" panose="02040604050505020304" pitchFamily="18" charset="0"/>
              <a:ea typeface="+mn-lt"/>
              <a:cs typeface="+mn-lt"/>
            </a:endParaRPr>
          </a:p>
          <a:p>
            <a:endParaRPr lang="en-US">
              <a:latin typeface="Century Schoolbook"/>
              <a:ea typeface="+mn-lt"/>
              <a:cs typeface="+mn-lt"/>
            </a:endParaRPr>
          </a:p>
          <a:p>
            <a:r>
              <a:rPr lang="en-US" b="1" u="sng">
                <a:latin typeface="Century Schoolbook"/>
                <a:ea typeface="+mn-lt"/>
                <a:cs typeface="+mn-lt"/>
              </a:rPr>
              <a:t>Response</a:t>
            </a:r>
            <a:endParaRPr lang="en-US" u="sng">
              <a:latin typeface="Century Schoolbook"/>
              <a:ea typeface="+mn-lt"/>
              <a:cs typeface="+mn-lt"/>
            </a:endParaRPr>
          </a:p>
          <a:p>
            <a:r>
              <a:rPr lang="en-US">
                <a:latin typeface="Century Schoolbook"/>
                <a:ea typeface="+mn-lt"/>
                <a:cs typeface="+mn-lt"/>
              </a:rPr>
              <a:t>American Bar Association, Principle 10, </a:t>
            </a:r>
            <a:r>
              <a:rPr lang="en-US" u="sng">
                <a:latin typeface="Century Schoolbook"/>
                <a:ea typeface="+mn-lt"/>
                <a:cs typeface="+mn-lt"/>
              </a:rPr>
              <a:t>Principles for Juries and Jury Trials</a:t>
            </a:r>
            <a:r>
              <a:rPr lang="en-US">
                <a:latin typeface="Century Schoolbook"/>
                <a:ea typeface="+mn-lt"/>
                <a:cs typeface="+mn-lt"/>
              </a:rPr>
              <a:t> (2005)</a:t>
            </a:r>
          </a:p>
          <a:p>
            <a:endParaRPr lang="en-US">
              <a:latin typeface="Century Schoolbook"/>
              <a:ea typeface="+mn-lt"/>
              <a:cs typeface="+mn-lt"/>
            </a:endParaRPr>
          </a:p>
          <a:p>
            <a:r>
              <a:rPr lang="en-US">
                <a:latin typeface="Century Schoolbook"/>
                <a:cs typeface="Calibri" panose="020F0502020204030204"/>
              </a:rPr>
              <a:t>National Center for State Courts, </a:t>
            </a:r>
            <a:r>
              <a:rPr lang="en-US" u="sng">
                <a:latin typeface="Century Schoolbook"/>
                <a:cs typeface="Calibri" panose="020F0502020204030204"/>
              </a:rPr>
              <a:t>Jury Trial Innovations</a:t>
            </a:r>
            <a:r>
              <a:rPr lang="en-US">
                <a:latin typeface="Century Schoolbook"/>
                <a:cs typeface="Calibri" panose="020F0502020204030204"/>
              </a:rPr>
              <a:t> (2006); </a:t>
            </a:r>
            <a:r>
              <a:rPr lang="en-US" u="sng">
                <a:latin typeface="Century Schoolbook"/>
                <a:cs typeface="Calibri" panose="020F0502020204030204"/>
                <a:hlinkClick r:id="rId3"/>
              </a:rPr>
              <a:t>The State-of-the-States Surevey of Jury Improvement Efforts: A Compendium Report</a:t>
            </a:r>
            <a:r>
              <a:rPr lang="en-US">
                <a:latin typeface="Century Schoolbook"/>
                <a:cs typeface="Calibri" panose="020F0502020204030204"/>
              </a:rPr>
              <a:t> (2007).</a:t>
            </a:r>
          </a:p>
          <a:p>
            <a:endParaRPr lang="en-US">
              <a:cs typeface="Calibri" panose="020F0502020204030204"/>
            </a:endParaRPr>
          </a:p>
          <a:p>
            <a:r>
              <a:rPr lang="en-US">
                <a:latin typeface="Century Schoolbook"/>
                <a:ea typeface="+mn-lt"/>
                <a:cs typeface="+mn-lt"/>
                <a:hlinkClick r:id="rId4"/>
              </a:rPr>
              <a:t>Superior Court of DC - Jury Plan for the Superior Court of the District of Columbia</a:t>
            </a:r>
            <a:r>
              <a:rPr lang="en-US">
                <a:latin typeface="Century Schoolbook"/>
                <a:ea typeface="+mn-lt"/>
                <a:cs typeface="+mn-lt"/>
              </a:rPr>
              <a:t>, Effective November 9, 2013. (lists of newly naturalized citizens is obtained directly from US Citizenship and Immigration Services)</a:t>
            </a:r>
            <a:br>
              <a:rPr lang="en-US"/>
            </a:br>
            <a:endParaRPr lang="en-US">
              <a:cs typeface="Calibri"/>
            </a:endParaRPr>
          </a:p>
          <a:p>
            <a:endParaRPr lang="en-US" i="1">
              <a:latin typeface="Century Schoolbook"/>
              <a:ea typeface="+mn-lt"/>
              <a:cs typeface="+mn-lt"/>
            </a:endParaRPr>
          </a:p>
          <a:p>
            <a:endParaRPr lang="en-US">
              <a:latin typeface="Century Schoolbook" panose="02040604050505020304" pitchFamily="18" charset="0"/>
              <a:cs typeface="Calibri"/>
            </a:endParaRPr>
          </a:p>
        </p:txBody>
      </p:sp>
    </p:spTree>
    <p:extLst>
      <p:ext uri="{BB962C8B-B14F-4D97-AF65-F5344CB8AC3E}">
        <p14:creationId xmlns:p14="http://schemas.microsoft.com/office/powerpoint/2010/main" val="23701157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RACIAL EQUITY IN JURIES</a:t>
            </a:r>
            <a:endParaRPr lang="en-US"/>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4524315"/>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b="1" u="sng">
              <a:latin typeface="Century Schoolbook" panose="02040604050505020304" pitchFamily="18" charset="0"/>
              <a:cs typeface="Calibri" panose="020F0502020204030204"/>
            </a:endParaRPr>
          </a:p>
          <a:p>
            <a:r>
              <a:rPr lang="en-US" b="1">
                <a:latin typeface="Century Schoolbook"/>
                <a:cs typeface="Calibri"/>
              </a:rPr>
              <a:t>RECOMMENDATION</a:t>
            </a:r>
            <a:r>
              <a:rPr lang="en-US" b="1">
                <a:latin typeface="Century Schoolbook"/>
                <a:ea typeface="+mn-lt"/>
                <a:cs typeface="+mn-lt"/>
              </a:rPr>
              <a:t> #1.4 - </a:t>
            </a:r>
            <a:r>
              <a:rPr lang="en-US">
                <a:latin typeface="Century Schoolbook"/>
                <a:ea typeface="+mn-lt"/>
                <a:cs typeface="+mn-lt"/>
              </a:rPr>
              <a:t>Ensure transparency at every stage of the juror formation process – including those in which a private software company is involved</a:t>
            </a:r>
            <a:endParaRPr lang="en-US" b="1" u="sng">
              <a:latin typeface="Century Schoolbook" panose="02040604050505020304" pitchFamily="18" charset="0"/>
              <a:ea typeface="+mn-lt"/>
              <a:cs typeface="+mn-lt"/>
            </a:endParaRPr>
          </a:p>
          <a:p>
            <a:pPr marL="742950" lvl="1" indent="-285750">
              <a:buFont typeface="Wingdings"/>
              <a:buChar char="▪"/>
            </a:pPr>
            <a:r>
              <a:rPr lang="en-US">
                <a:latin typeface="Century Schoolbook"/>
                <a:ea typeface="+mn-lt"/>
                <a:cs typeface="+mn-lt"/>
              </a:rPr>
              <a:t>Amend N.C.G.S. § 9-2(k) to explicitly require that counties utilizing </a:t>
            </a:r>
            <a:r>
              <a:rPr lang="en-US" err="1">
                <a:latin typeface="Century Schoolbook"/>
                <a:ea typeface="+mn-lt"/>
                <a:cs typeface="+mn-lt"/>
              </a:rPr>
              <a:t>softwares</a:t>
            </a:r>
            <a:r>
              <a:rPr lang="en-US">
                <a:latin typeface="Century Schoolbook"/>
                <a:ea typeface="+mn-lt"/>
                <a:cs typeface="+mn-lt"/>
              </a:rPr>
              <a:t> to maintain jury lists have immediate access to raw data regarding list maintenance for analysis by clerks of court, jury commissions and the public </a:t>
            </a:r>
          </a:p>
          <a:p>
            <a:pPr marL="742950" lvl="1" indent="-285750">
              <a:buFont typeface="Wingdings"/>
              <a:buChar char="▪"/>
            </a:pPr>
            <a:r>
              <a:rPr lang="en-US">
                <a:latin typeface="Century Schoolbook"/>
                <a:ea typeface="+mn-lt"/>
                <a:cs typeface="+mn-lt"/>
              </a:rPr>
              <a:t>Amend N.C.G.S. 20-43.4(c) to require that, with the exception of personal-identifying information, jury lists be a public record</a:t>
            </a:r>
            <a:endParaRPr lang="en-US">
              <a:latin typeface="Century Schoolbook"/>
            </a:endParaRPr>
          </a:p>
          <a:p>
            <a:r>
              <a:rPr lang="en-US">
                <a:latin typeface="Century Schoolbook"/>
                <a:ea typeface="+mn-lt"/>
                <a:cs typeface="+mn-lt"/>
              </a:rPr>
              <a:t>  </a:t>
            </a:r>
            <a:endParaRPr lang="en-US">
              <a:latin typeface="Century Schoolbook"/>
            </a:endParaRPr>
          </a:p>
          <a:p>
            <a:r>
              <a:rPr lang="en-US" b="1" u="sng">
                <a:latin typeface="Century Schoolbook"/>
              </a:rPr>
              <a:t>Feedback</a:t>
            </a:r>
            <a:endParaRPr lang="en-US" b="1" u="sng">
              <a:latin typeface="Century Schoolbook" panose="02040604050505020304" pitchFamily="18" charset="0"/>
              <a:cs typeface="Calibri" panose="020F0502020204030204"/>
            </a:endParaRPr>
          </a:p>
          <a:p>
            <a:r>
              <a:rPr lang="en-US">
                <a:latin typeface="Century Schoolbook"/>
                <a:cs typeface="Calibri"/>
              </a:rPr>
              <a:t>Concerns</a:t>
            </a:r>
            <a:r>
              <a:rPr lang="en-US">
                <a:latin typeface="Century Schoolbook"/>
                <a:ea typeface="+mn-lt"/>
                <a:cs typeface="+mn-lt"/>
              </a:rPr>
              <a:t> regarding privacy of jurors and jury tampering</a:t>
            </a:r>
            <a:endParaRPr lang="en-US" b="1" u="sng">
              <a:latin typeface="Century Schoolbook" panose="02040604050505020304" pitchFamily="18" charset="0"/>
              <a:ea typeface="+mn-lt"/>
              <a:cs typeface="+mn-lt"/>
            </a:endParaRPr>
          </a:p>
          <a:p>
            <a:endParaRPr lang="en-US">
              <a:latin typeface="Century Schoolbook"/>
              <a:ea typeface="+mn-lt"/>
              <a:cs typeface="+mn-lt"/>
            </a:endParaRPr>
          </a:p>
          <a:p>
            <a:r>
              <a:rPr lang="en-US" b="1" u="sng">
                <a:latin typeface="Century Schoolbook"/>
                <a:ea typeface="+mn-lt"/>
                <a:cs typeface="+mn-lt"/>
              </a:rPr>
              <a:t>Response</a:t>
            </a:r>
            <a:endParaRPr lang="en-US" u="sng">
              <a:latin typeface="Century Schoolbook"/>
              <a:ea typeface="+mn-lt"/>
              <a:cs typeface="+mn-lt"/>
            </a:endParaRPr>
          </a:p>
          <a:p>
            <a:r>
              <a:rPr lang="en-US">
                <a:latin typeface="Century Schoolbook"/>
                <a:cs typeface="Calibri"/>
              </a:rPr>
              <a:t>Currently, NCGS 9-4 requires "</a:t>
            </a:r>
            <a:r>
              <a:rPr lang="en-US">
                <a:latin typeface="Century Schoolbook"/>
                <a:ea typeface="+mn-lt"/>
                <a:cs typeface="+mn-lt"/>
              </a:rPr>
              <a:t>The addresses and dates of birth of prospective jurors are confidential and not subject to disclosure without an order of the court." Similar language can be adopted as it relates to the source lists provided by the DMV Commissioner under NCGS 20-43.4(c) </a:t>
            </a:r>
            <a:endParaRPr lang="en-US">
              <a:latin typeface="Century Schoolbook"/>
              <a:cs typeface="Calibri"/>
            </a:endParaRPr>
          </a:p>
        </p:txBody>
      </p:sp>
    </p:spTree>
    <p:extLst>
      <p:ext uri="{BB962C8B-B14F-4D97-AF65-F5344CB8AC3E}">
        <p14:creationId xmlns:p14="http://schemas.microsoft.com/office/powerpoint/2010/main" val="26341943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11815" y="2374938"/>
            <a:ext cx="9960997" cy="584775"/>
          </a:xfrm>
          <a:prstGeom prst="rect">
            <a:avLst/>
          </a:prstGeom>
          <a:noFill/>
        </p:spPr>
        <p:txBody>
          <a:bodyPr wrap="none" lIns="91440" tIns="45720" rIns="91440" bIns="45720" rtlCol="0" anchor="t">
            <a:spAutoFit/>
          </a:bodyPr>
          <a:lstStyle/>
          <a:p>
            <a:pPr algn="ctr"/>
            <a:r>
              <a:rPr lang="en-US" sz="3200">
                <a:solidFill>
                  <a:schemeClr val="bg1"/>
                </a:solidFill>
                <a:latin typeface="Century Schoolbook"/>
                <a:ea typeface="Ebrima"/>
                <a:cs typeface="Ebrima"/>
              </a:rPr>
              <a:t>RECOMMENDATIONS FOR REVIEW AND VOTE</a:t>
            </a:r>
            <a:endParaRPr lang="en-US">
              <a:solidFill>
                <a:schemeClr val="bg1"/>
              </a:solidFill>
              <a:cs typeface="Calibri" panose="020F0502020204030204"/>
            </a:endParaRPr>
          </a:p>
        </p:txBody>
      </p:sp>
    </p:spTree>
    <p:extLst>
      <p:ext uri="{BB962C8B-B14F-4D97-AF65-F5344CB8AC3E}">
        <p14:creationId xmlns:p14="http://schemas.microsoft.com/office/powerpoint/2010/main" val="58122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11083147" cy="830997"/>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TRAINING RECS</a:t>
            </a:r>
            <a:endPar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32979037"/>
              </p:ext>
            </p:extLst>
          </p:nvPr>
        </p:nvGraphicFramePr>
        <p:xfrm>
          <a:off x="338689" y="1662820"/>
          <a:ext cx="11307368" cy="4240506"/>
        </p:xfrm>
        <a:graphic>
          <a:graphicData uri="http://schemas.openxmlformats.org/drawingml/2006/table">
            <a:tbl>
              <a:tblPr firstRow="1" bandRow="1">
                <a:tableStyleId>{5940675A-B579-460E-94D1-54222C63F5DA}</a:tableStyleId>
              </a:tblPr>
              <a:tblGrid>
                <a:gridCol w="11307368">
                  <a:extLst>
                    <a:ext uri="{9D8B030D-6E8A-4147-A177-3AD203B41FA5}">
                      <a16:colId xmlns:a16="http://schemas.microsoft.com/office/drawing/2014/main" val="346160065"/>
                    </a:ext>
                  </a:extLst>
                </a:gridCol>
              </a:tblGrid>
              <a:tr h="387836">
                <a:tc>
                  <a:txBody>
                    <a:bodyPr/>
                    <a:lstStyle/>
                    <a:p>
                      <a:endParaRPr lang="en-US" sz="1600">
                        <a:latin typeface="Century Schoolbook" panose="02040604050505020304" pitchFamily="18" charset="0"/>
                      </a:endParaRPr>
                    </a:p>
                  </a:txBody>
                  <a:tcPr/>
                </a:tc>
                <a:extLst>
                  <a:ext uri="{0D108BD9-81ED-4DB2-BD59-A6C34878D82A}">
                    <a16:rowId xmlns:a16="http://schemas.microsoft.com/office/drawing/2014/main" val="1309270541"/>
                  </a:ext>
                </a:extLst>
              </a:tr>
              <a:tr h="934332">
                <a:tc>
                  <a:txBody>
                    <a:bodyPr/>
                    <a:lstStyle/>
                    <a:p>
                      <a:r>
                        <a:rPr lang="en-US" sz="1550">
                          <a:latin typeface="Century Schoolbook"/>
                        </a:rPr>
                        <a:t>RECOMMENDATION 1 – </a:t>
                      </a:r>
                      <a:r>
                        <a:rPr lang="en-US" sz="1550" b="0" i="0" u="none" strike="noStrike" noProof="0">
                          <a:latin typeface="Century Schoolbook"/>
                        </a:rPr>
                        <a:t>The Task Force will continue its relationship with the Justice Academy and make suggestions for changes to curriculum for BLET as well as all other aspects of training.  The Task Force will recommend the creation of a new position at the Justice Academy to help focus on incorporating these ideas in existing trainings and creating new ones. </a:t>
                      </a:r>
                    </a:p>
                  </a:txBody>
                  <a:tcPr/>
                </a:tc>
                <a:extLst>
                  <a:ext uri="{0D108BD9-81ED-4DB2-BD59-A6C34878D82A}">
                    <a16:rowId xmlns:a16="http://schemas.microsoft.com/office/drawing/2014/main" val="4049220734"/>
                  </a:ext>
                </a:extLst>
              </a:tr>
              <a:tr h="524846">
                <a:tc>
                  <a:txBody>
                    <a:bodyPr/>
                    <a:lstStyle/>
                    <a:p>
                      <a:pPr marL="0" lvl="0" indent="0" algn="l">
                        <a:lnSpc>
                          <a:spcPct val="100000"/>
                        </a:lnSpc>
                        <a:spcBef>
                          <a:spcPts val="0"/>
                        </a:spcBef>
                        <a:spcAft>
                          <a:spcPts val="0"/>
                        </a:spcAft>
                        <a:buNone/>
                      </a:pPr>
                      <a:r>
                        <a:rPr lang="en-US" sz="1550" b="0" i="0" u="none" strike="noStrike" noProof="0">
                          <a:latin typeface="Century Schoolbook"/>
                        </a:rPr>
                        <a:t>RECOMMENDATION 2 – The Task Force will work with the Joint In-Service Training (IST) Committee to suggest training topics for IST and to suggest additional mandatory training to be completed yearly.  </a:t>
                      </a:r>
                    </a:p>
                  </a:txBody>
                  <a:tcPr/>
                </a:tc>
                <a:extLst>
                  <a:ext uri="{0D108BD9-81ED-4DB2-BD59-A6C34878D82A}">
                    <a16:rowId xmlns:a16="http://schemas.microsoft.com/office/drawing/2014/main" val="1587682917"/>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3 – </a:t>
                      </a:r>
                      <a:r>
                        <a:rPr lang="en-US" sz="1550" b="0" i="0" u="none" strike="noStrike" noProof="0">
                          <a:latin typeface="Century Schoolbook"/>
                        </a:rPr>
                        <a:t>All agencies will have a culture that prioritizes emotional intelligence, respectful community interactions, and good mental health.  Agencies will formalize these priorities through policy and procedure and train their employees regarding the consequences of violation of policy.  </a:t>
                      </a:r>
                      <a:endParaRPr lang="en-US" b="0" i="0" u="none" strike="noStrike" noProof="0">
                        <a:latin typeface="Century Schoolbook"/>
                      </a:endParaRPr>
                    </a:p>
                  </a:txBody>
                  <a:tcPr/>
                </a:tc>
                <a:extLst>
                  <a:ext uri="{0D108BD9-81ED-4DB2-BD59-A6C34878D82A}">
                    <a16:rowId xmlns:a16="http://schemas.microsoft.com/office/drawing/2014/main" val="243767967"/>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4 – </a:t>
                      </a:r>
                      <a:r>
                        <a:rPr lang="en-US" sz="1550" b="0" i="0" u="none" strike="noStrike" noProof="0">
                          <a:latin typeface="Century Schoolbook"/>
                        </a:rPr>
                        <a:t>Study the how the physical and mental wellness of officers affects their ability to perform job duties and make recommendations accordingly. </a:t>
                      </a:r>
                      <a:r>
                        <a:rPr lang="en-US" sz="1550">
                          <a:latin typeface="Century Schoolbook"/>
                        </a:rPr>
                        <a:t> </a:t>
                      </a:r>
                    </a:p>
                  </a:txBody>
                  <a:tcPr/>
                </a:tc>
                <a:extLst>
                  <a:ext uri="{0D108BD9-81ED-4DB2-BD59-A6C34878D82A}">
                    <a16:rowId xmlns:a16="http://schemas.microsoft.com/office/drawing/2014/main" val="2958175849"/>
                  </a:ext>
                </a:extLst>
              </a:tr>
              <a:tr h="652270">
                <a:tc>
                  <a:txBody>
                    <a:bodyPr/>
                    <a:lstStyle/>
                    <a:p>
                      <a:pPr marL="0" marR="0" lvl="0" indent="0" algn="l" rtl="0" eaLnBrk="1" fontAlgn="auto" latinLnBrk="0" hangingPunct="1">
                        <a:lnSpc>
                          <a:spcPct val="100000"/>
                        </a:lnSpc>
                        <a:spcBef>
                          <a:spcPts val="0"/>
                        </a:spcBef>
                        <a:spcAft>
                          <a:spcPts val="0"/>
                        </a:spcAft>
                        <a:buFontTx/>
                        <a:buNone/>
                      </a:pPr>
                      <a:r>
                        <a:rPr lang="en-US" sz="1550">
                          <a:latin typeface="Century Schoolbook"/>
                        </a:rPr>
                        <a:t>RECOMMENDATION 5 –  </a:t>
                      </a:r>
                      <a:r>
                        <a:rPr lang="en-US" sz="1550" b="0" i="0" u="none" strike="noStrike" noProof="0">
                          <a:latin typeface="Century Schoolbook"/>
                        </a:rPr>
                        <a:t>Training programs must be studied and measured to ensure desired outcomes and guard against unintended consequences.  Legislative funding is necessary to hire additional staff for the Justice Academy and outside consultants to develop these trainings, measure outcomes, and report back.</a:t>
                      </a:r>
                      <a:endParaRPr lang="en-US" sz="1550">
                        <a:latin typeface="Century Schoolbook"/>
                      </a:endParaRPr>
                    </a:p>
                  </a:txBody>
                  <a:tcPr/>
                </a:tc>
                <a:extLst>
                  <a:ext uri="{0D108BD9-81ED-4DB2-BD59-A6C34878D82A}">
                    <a16:rowId xmlns:a16="http://schemas.microsoft.com/office/drawing/2014/main" val="3928809876"/>
                  </a:ext>
                </a:extLst>
              </a:tr>
            </a:tbl>
          </a:graphicData>
        </a:graphic>
      </p:graphicFrame>
    </p:spTree>
    <p:extLst>
      <p:ext uri="{BB962C8B-B14F-4D97-AF65-F5344CB8AC3E}">
        <p14:creationId xmlns:p14="http://schemas.microsoft.com/office/powerpoint/2010/main" val="12515798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209818"/>
            <a:ext cx="11083147" cy="1261884"/>
          </a:xfrm>
          <a:prstGeom prst="rect">
            <a:avLst/>
          </a:prstGeom>
          <a:noFill/>
        </p:spPr>
        <p:txBody>
          <a:bodyPr wrap="squar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INCREASE FUNDING FOR GOVERNOR'S CLEMENCY OFFICE AND PAROLE COMMISSION RECS</a:t>
            </a:r>
            <a:endParaRPr lang="en-US">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001506676"/>
              </p:ext>
            </p:extLst>
          </p:nvPr>
        </p:nvGraphicFramePr>
        <p:xfrm>
          <a:off x="603849" y="1725283"/>
          <a:ext cx="10941726" cy="4881880"/>
        </p:xfrm>
        <a:graphic>
          <a:graphicData uri="http://schemas.openxmlformats.org/drawingml/2006/table">
            <a:tbl>
              <a:tblPr firstRow="1" bandRow="1">
                <a:tableStyleId>{5940675A-B579-460E-94D1-54222C63F5DA}</a:tableStyleId>
              </a:tblPr>
              <a:tblGrid>
                <a:gridCol w="10941726">
                  <a:extLst>
                    <a:ext uri="{9D8B030D-6E8A-4147-A177-3AD203B41FA5}">
                      <a16:colId xmlns:a16="http://schemas.microsoft.com/office/drawing/2014/main" val="346160065"/>
                    </a:ext>
                  </a:extLst>
                </a:gridCol>
              </a:tblGrid>
              <a:tr h="370840">
                <a:tc>
                  <a:txBody>
                    <a:bodyPr/>
                    <a:lstStyle/>
                    <a:p>
                      <a:pPr marL="0" lvl="0" indent="0" algn="l">
                        <a:lnSpc>
                          <a:spcPct val="100000"/>
                        </a:lnSpc>
                        <a:spcBef>
                          <a:spcPts val="0"/>
                        </a:spcBef>
                        <a:spcAft>
                          <a:spcPts val="0"/>
                        </a:spcAft>
                        <a:buNone/>
                      </a:pPr>
                      <a:r>
                        <a:rPr lang="en-US" sz="1600" b="1" dirty="0">
                          <a:latin typeface="Century Schoolbook"/>
                        </a:rPr>
                        <a:t>Recommendation 1</a:t>
                      </a:r>
                      <a:r>
                        <a:rPr lang="en-US" sz="1600" b="0" dirty="0">
                          <a:latin typeface="Century Schoolbook"/>
                        </a:rPr>
                        <a:t> - </a:t>
                      </a:r>
                      <a:r>
                        <a:rPr lang="en-US" sz="1600" b="0" i="0" u="none" strike="noStrike" noProof="0" dirty="0">
                          <a:latin typeface="Century Schoolbook"/>
                        </a:rPr>
                        <a:t>Immediately add personnel to revamp the operations of the Governor’s Clemency Office to work with DPS and the Parole Commission in order to give emergency attention to applications for clemency and commutation in two areas:</a:t>
                      </a:r>
                    </a:p>
                    <a:p>
                      <a:pPr marL="742950" lvl="1" indent="-285750" algn="l">
                        <a:lnSpc>
                          <a:spcPct val="100000"/>
                        </a:lnSpc>
                        <a:spcBef>
                          <a:spcPts val="0"/>
                        </a:spcBef>
                        <a:spcAft>
                          <a:spcPts val="0"/>
                        </a:spcAft>
                        <a:buFont typeface="Arial"/>
                        <a:buChar char="•"/>
                      </a:pPr>
                      <a:r>
                        <a:rPr lang="en-US" sz="1600" b="0" i="0" u="none" strike="noStrike" noProof="0" dirty="0">
                          <a:latin typeface="Century Schoolbook"/>
                        </a:rPr>
                        <a:t>incarcerated persons at high-risk of COVID-19 complications as defined by the Center for Disease Control, including older adults</a:t>
                      </a:r>
                      <a:r>
                        <a:rPr lang="en-US" sz="1600" b="0" i="0" u="none" strike="noStrike" baseline="30000" noProof="0" dirty="0">
                          <a:latin typeface="Century Schoolbook"/>
                        </a:rPr>
                        <a:t>4</a:t>
                      </a:r>
                      <a:r>
                        <a:rPr lang="en-US" sz="1600" b="0" i="0" u="none" strike="noStrike" noProof="0" dirty="0">
                          <a:latin typeface="Century Schoolbook"/>
                        </a:rPr>
                        <a:t> and people with underlying medical conditions</a:t>
                      </a:r>
                      <a:r>
                        <a:rPr lang="en-US" sz="1600" b="0" i="0" u="none" strike="noStrike" baseline="30000" noProof="0" dirty="0">
                          <a:latin typeface="Century Schoolbook"/>
                        </a:rPr>
                        <a:t>5</a:t>
                      </a:r>
                      <a:r>
                        <a:rPr lang="en-US" sz="1600" b="0" i="0" u="none" strike="noStrike" noProof="0" dirty="0">
                          <a:latin typeface="Century Schoolbook"/>
                        </a:rPr>
                        <a:t>, and pregnant women</a:t>
                      </a:r>
                      <a:r>
                        <a:rPr lang="en-US" sz="1600" b="0" i="0" u="none" strike="noStrike" baseline="30000" noProof="0" dirty="0">
                          <a:latin typeface="Century Schoolbook"/>
                        </a:rPr>
                        <a:t>6</a:t>
                      </a:r>
                      <a:r>
                        <a:rPr lang="en-US" sz="1600" b="0" i="0" u="none" strike="noStrike" noProof="0" dirty="0">
                          <a:latin typeface="Century Schoolbook"/>
                        </a:rPr>
                        <a:t>; and </a:t>
                      </a:r>
                    </a:p>
                    <a:p>
                      <a:pPr marL="742950" lvl="1" indent="-285750" algn="l">
                        <a:lnSpc>
                          <a:spcPct val="100000"/>
                        </a:lnSpc>
                        <a:spcBef>
                          <a:spcPts val="0"/>
                        </a:spcBef>
                        <a:spcAft>
                          <a:spcPts val="0"/>
                        </a:spcAft>
                        <a:buFont typeface="Arial"/>
                        <a:buChar char="•"/>
                      </a:pPr>
                      <a:r>
                        <a:rPr lang="en-US" sz="1600" b="0" i="0" u="none" strike="noStrike" noProof="0" dirty="0">
                          <a:latin typeface="Century Schoolbook"/>
                        </a:rPr>
                        <a:t>parole-eligible incarcerated persons who would have been released years ago if they have served their minimum sentence under the Structured Sentencing Act. </a:t>
                      </a:r>
                    </a:p>
                  </a:txBody>
                  <a:tcPr/>
                </a:tc>
                <a:extLst>
                  <a:ext uri="{0D108BD9-81ED-4DB2-BD59-A6C34878D82A}">
                    <a16:rowId xmlns:a16="http://schemas.microsoft.com/office/drawing/2014/main" val="4049220734"/>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b="1" dirty="0">
                          <a:latin typeface="Century Schoolbook"/>
                        </a:rPr>
                        <a:t>Recommendation 2</a:t>
                      </a:r>
                      <a:r>
                        <a:rPr lang="en-US" sz="1600" b="0" dirty="0">
                          <a:latin typeface="Century Schoolbook"/>
                        </a:rPr>
                        <a:t> - </a:t>
                      </a:r>
                      <a:r>
                        <a:rPr lang="en-US" sz="1600" b="0" i="0" u="none" strike="noStrike" noProof="0" dirty="0">
                          <a:latin typeface="Century Schoolbook"/>
                        </a:rPr>
                        <a:t>In order to ensure meaningful review and opportunity for release for all people serving parole-eligible sentences, add at least one additional appointed Parole Commissioner and add sufficient staff – parole analysts and administrative – to engage in a meaningful and thorough review in each case. </a:t>
                      </a:r>
                      <a:endParaRPr lang="en-US" sz="1600" b="0" dirty="0">
                        <a:latin typeface="Century Schoolbook"/>
                      </a:endParaRPr>
                    </a:p>
                  </a:txBody>
                  <a:tcPr/>
                </a:tc>
                <a:extLst>
                  <a:ext uri="{0D108BD9-81ED-4DB2-BD59-A6C34878D82A}">
                    <a16:rowId xmlns:a16="http://schemas.microsoft.com/office/drawing/2014/main" val="243767967"/>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b="1" dirty="0">
                          <a:latin typeface="Century Schoolbook"/>
                        </a:rPr>
                        <a:t>Recommendation 3</a:t>
                      </a:r>
                      <a:r>
                        <a:rPr lang="en-US" sz="1600" b="0" dirty="0">
                          <a:latin typeface="Century Schoolbook"/>
                        </a:rPr>
                        <a:t> -</a:t>
                      </a:r>
                      <a:r>
                        <a:rPr lang="en-US" sz="1600" b="0" i="0" u="none" strike="noStrike" noProof="0" dirty="0">
                          <a:latin typeface="Century Schoolbook"/>
                        </a:rPr>
                        <a:t>Require implicit bias and racial equity training for Commissioners and all staff. </a:t>
                      </a:r>
                      <a:endParaRPr lang="en-US" sz="1600" b="0" dirty="0">
                        <a:latin typeface="Century Schoolbook"/>
                      </a:endParaRPr>
                    </a:p>
                  </a:txBody>
                  <a:tcPr/>
                </a:tc>
                <a:extLst>
                  <a:ext uri="{0D108BD9-81ED-4DB2-BD59-A6C34878D82A}">
                    <a16:rowId xmlns:a16="http://schemas.microsoft.com/office/drawing/2014/main" val="2958175849"/>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b="1" dirty="0">
                          <a:latin typeface="Century Schoolbook"/>
                        </a:rPr>
                        <a:t>Recommendation 4</a:t>
                      </a:r>
                      <a:r>
                        <a:rPr lang="en-US" sz="1600" b="0" dirty="0">
                          <a:latin typeface="Century Schoolbook"/>
                        </a:rPr>
                        <a:t> - </a:t>
                      </a:r>
                      <a:r>
                        <a:rPr lang="en-US" sz="1600" b="0" i="0" u="none" strike="noStrike" noProof="0" dirty="0">
                          <a:latin typeface="Century Schoolbook"/>
                        </a:rPr>
                        <a:t>Implement a rebuttable presumption of immediate release for parole-eligible incarcerated persons who would have been released had they been prosecuted under Structured Sentencing. </a:t>
                      </a:r>
                      <a:endParaRPr lang="en-US" sz="1600" b="0" dirty="0">
                        <a:latin typeface="Century Schoolbook"/>
                      </a:endParaRPr>
                    </a:p>
                  </a:txBody>
                  <a:tcPr/>
                </a:tc>
                <a:extLst>
                  <a:ext uri="{0D108BD9-81ED-4DB2-BD59-A6C34878D82A}">
                    <a16:rowId xmlns:a16="http://schemas.microsoft.com/office/drawing/2014/main" val="3928809876"/>
                  </a:ext>
                </a:extLst>
              </a:tr>
              <a:tr h="370840">
                <a:tc>
                  <a:txBody>
                    <a:bodyPr/>
                    <a:lstStyle/>
                    <a:p>
                      <a:pPr marL="0" marR="0" lvl="0" indent="0" algn="l" rtl="0" eaLnBrk="1" fontAlgn="auto" latinLnBrk="0" hangingPunct="1">
                        <a:lnSpc>
                          <a:spcPct val="100000"/>
                        </a:lnSpc>
                        <a:spcBef>
                          <a:spcPts val="0"/>
                        </a:spcBef>
                        <a:spcAft>
                          <a:spcPts val="0"/>
                        </a:spcAft>
                        <a:buFontTx/>
                        <a:buNone/>
                      </a:pPr>
                      <a:r>
                        <a:rPr lang="en-US" sz="1600" b="1" dirty="0">
                          <a:latin typeface="Century Schoolbook"/>
                        </a:rPr>
                        <a:t>Recommendation 5 </a:t>
                      </a:r>
                      <a:r>
                        <a:rPr lang="en-US" sz="1600" b="0" dirty="0">
                          <a:latin typeface="Century Schoolbook"/>
                        </a:rPr>
                        <a:t>- </a:t>
                      </a:r>
                      <a:r>
                        <a:rPr lang="en-US" sz="1600" b="0" i="0" u="none" strike="noStrike" noProof="0" dirty="0">
                          <a:latin typeface="Century Schoolbook"/>
                        </a:rPr>
                        <a:t>Require the Parole Commission to provide advance notice of a parole-eligible individual’s parole hearing, as well as an opportunity to present evidence and witnesses bearing on the individual’s maturity and rehabilitation, and specific reasons for the denial of parole as well as any recommendations for  specific avenues by which the parole-eligible incarcerated person may remedy the reasons given for the denial of parole and improve their future chances.</a:t>
                      </a:r>
                    </a:p>
                  </a:txBody>
                  <a:tcPr/>
                </a:tc>
                <a:extLst>
                  <a:ext uri="{0D108BD9-81ED-4DB2-BD59-A6C34878D82A}">
                    <a16:rowId xmlns:a16="http://schemas.microsoft.com/office/drawing/2014/main" val="2567014894"/>
                  </a:ext>
                </a:extLst>
              </a:tr>
            </a:tbl>
          </a:graphicData>
        </a:graphic>
      </p:graphicFrame>
    </p:spTree>
    <p:extLst>
      <p:ext uri="{BB962C8B-B14F-4D97-AF65-F5344CB8AC3E}">
        <p14:creationId xmlns:p14="http://schemas.microsoft.com/office/powerpoint/2010/main" val="39042849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115583" y="2374938"/>
            <a:ext cx="7960834"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OVERVIEW OF RECOMMENDATIONS</a:t>
            </a:r>
          </a:p>
        </p:txBody>
      </p:sp>
    </p:spTree>
    <p:extLst>
      <p:ext uri="{BB962C8B-B14F-4D97-AF65-F5344CB8AC3E}">
        <p14:creationId xmlns:p14="http://schemas.microsoft.com/office/powerpoint/2010/main" val="42049285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11397672" cy="1261884"/>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#4</a:t>
            </a:r>
          </a:p>
          <a:p>
            <a:r>
              <a:rPr lang="en-US" sz="2800">
                <a:solidFill>
                  <a:schemeClr val="bg1"/>
                </a:solidFill>
                <a:latin typeface="Century Schoolbook"/>
                <a:ea typeface="Ebrima"/>
                <a:cs typeface="Ebrima"/>
              </a:rPr>
              <a:t>INCREASE FUNDING FOR GOVERNOR'S CLEMENCY OFFICE </a:t>
            </a:r>
            <a:br>
              <a:rPr lang="en-US" sz="2800">
                <a:solidFill>
                  <a:schemeClr val="bg1"/>
                </a:solidFill>
                <a:latin typeface="Century Schoolbook"/>
                <a:ea typeface="Ebrima"/>
                <a:cs typeface="Ebrima"/>
              </a:rPr>
            </a:br>
            <a:r>
              <a:rPr lang="en-US" sz="2800">
                <a:solidFill>
                  <a:schemeClr val="bg1"/>
                </a:solidFill>
                <a:latin typeface="Century Schoolbook"/>
                <a:ea typeface="Ebrima"/>
                <a:cs typeface="Ebrima"/>
              </a:rPr>
              <a:t>AND PAROLE COMMISSION RECS</a:t>
            </a:r>
            <a:endParaRPr lang="en-US" sz="2000" i="1">
              <a:solidFill>
                <a:schemeClr val="bg1"/>
              </a:solidFill>
              <a:latin typeface="Century Schoolbook"/>
              <a:ea typeface="Ebrima"/>
              <a:cs typeface="Ebrima"/>
            </a:endParaRPr>
          </a:p>
        </p:txBody>
      </p:sp>
      <p:sp>
        <p:nvSpPr>
          <p:cNvPr id="9" name="TextBox 8"/>
          <p:cNvSpPr txBox="1"/>
          <p:nvPr/>
        </p:nvSpPr>
        <p:spPr>
          <a:xfrm>
            <a:off x="360340" y="1642797"/>
            <a:ext cx="11428475" cy="4247317"/>
          </a:xfrm>
          <a:prstGeom prst="rect">
            <a:avLst/>
          </a:prstGeom>
          <a:noFill/>
        </p:spPr>
        <p:txBody>
          <a:bodyPr wrap="square" lIns="91440" tIns="45720" rIns="91440" bIns="45720" rtlCol="0" anchor="t">
            <a:spAutoFit/>
          </a:bodyPr>
          <a:lstStyle/>
          <a:p>
            <a:pPr fontAlgn="base"/>
            <a:r>
              <a:rPr lang="en-US" b="1" u="sng">
                <a:latin typeface="Century Schoolbook"/>
              </a:rPr>
              <a:t>Final Recommendation Text</a:t>
            </a:r>
            <a:endParaRPr lang="en-US">
              <a:latin typeface="Century Schoolbook"/>
              <a:cs typeface="Calibri" panose="020F0502020204030204"/>
            </a:endParaRPr>
          </a:p>
          <a:p>
            <a:r>
              <a:rPr lang="en-US" b="1">
                <a:latin typeface="Century Schoolbook"/>
                <a:cs typeface="Calibri"/>
              </a:rPr>
              <a:t>Recommendation 1 - Immediately</a:t>
            </a:r>
            <a:r>
              <a:rPr lang="en-US" b="1">
                <a:latin typeface="Century Schoolbook"/>
                <a:ea typeface="+mn-lt"/>
                <a:cs typeface="+mn-lt"/>
              </a:rPr>
              <a:t> add personnel to revamp the operations of the Governor’s Clemency Office to work with DPS and the Parole Commission in order to give emergency attention to applications for clemency and commutation in two areas:</a:t>
            </a:r>
            <a:endParaRPr lang="en-US">
              <a:latin typeface="Century Schoolbook"/>
              <a:ea typeface="+mn-lt"/>
              <a:cs typeface="+mn-lt"/>
            </a:endParaRPr>
          </a:p>
          <a:p>
            <a:pPr marL="1657350" lvl="3" indent="-285750">
              <a:buFont typeface="Arial"/>
              <a:buChar char="•"/>
            </a:pPr>
            <a:r>
              <a:rPr lang="en-US">
                <a:latin typeface="Century Schoolbook"/>
                <a:ea typeface="+mn-lt"/>
                <a:cs typeface="+mn-lt"/>
              </a:rPr>
              <a:t>incarcerated persons at high-risk of COVID-19 complications as defined by the Center for Disease Control, including older adults</a:t>
            </a:r>
            <a:r>
              <a:rPr lang="en-US" baseline="30000">
                <a:latin typeface="Century Schoolbook"/>
                <a:ea typeface="+mn-lt"/>
                <a:cs typeface="+mn-lt"/>
              </a:rPr>
              <a:t>4</a:t>
            </a:r>
            <a:r>
              <a:rPr lang="en-US">
                <a:latin typeface="Century Schoolbook"/>
                <a:ea typeface="+mn-lt"/>
                <a:cs typeface="+mn-lt"/>
              </a:rPr>
              <a:t> and people with underlying medical conditions</a:t>
            </a:r>
            <a:r>
              <a:rPr lang="en-US" baseline="30000">
                <a:latin typeface="Century Schoolbook"/>
                <a:ea typeface="+mn-lt"/>
                <a:cs typeface="+mn-lt"/>
              </a:rPr>
              <a:t>5</a:t>
            </a:r>
            <a:r>
              <a:rPr lang="en-US">
                <a:latin typeface="Century Schoolbook"/>
                <a:ea typeface="+mn-lt"/>
                <a:cs typeface="+mn-lt"/>
              </a:rPr>
              <a:t>, and pregnant women</a:t>
            </a:r>
            <a:r>
              <a:rPr lang="en-US" baseline="30000">
                <a:latin typeface="Century Schoolbook"/>
                <a:ea typeface="+mn-lt"/>
                <a:cs typeface="+mn-lt"/>
              </a:rPr>
              <a:t>6</a:t>
            </a:r>
            <a:r>
              <a:rPr lang="en-US">
                <a:latin typeface="Century Schoolbook"/>
                <a:ea typeface="+mn-lt"/>
                <a:cs typeface="+mn-lt"/>
              </a:rPr>
              <a:t>; and </a:t>
            </a:r>
          </a:p>
          <a:p>
            <a:pPr marL="1657350" lvl="3" indent="-285750">
              <a:buFont typeface="Arial"/>
              <a:buChar char="•"/>
            </a:pPr>
            <a:r>
              <a:rPr lang="en-US">
                <a:latin typeface="Century Schoolbook"/>
                <a:ea typeface="+mn-lt"/>
                <a:cs typeface="+mn-lt"/>
              </a:rPr>
              <a:t>parole-eligible incarcerated persons who would have been released years ago if they have served their minimum sentence under the Structured Sentencing Act. </a:t>
            </a:r>
          </a:p>
          <a:p>
            <a:endParaRPr lang="en-US">
              <a:latin typeface="Century Schoolbook"/>
              <a:cs typeface="Calibri"/>
            </a:endParaRPr>
          </a:p>
          <a:p>
            <a:r>
              <a:rPr lang="en-US" b="1" u="sng">
                <a:latin typeface="Century Schoolbook"/>
              </a:rPr>
              <a:t>Feedback</a:t>
            </a:r>
            <a:endParaRPr lang="en-US" b="1" u="sng">
              <a:latin typeface="Century Schoolbook" panose="02040604050505020304" pitchFamily="18" charset="0"/>
              <a:cs typeface="Calibri" panose="020F0502020204030204"/>
            </a:endParaRPr>
          </a:p>
          <a:p>
            <a:r>
              <a:rPr lang="en-US">
                <a:latin typeface="Century Schoolbook"/>
                <a:cs typeface="Calibri"/>
              </a:rPr>
              <a:t>Concerns</a:t>
            </a:r>
            <a:r>
              <a:rPr lang="en-US">
                <a:latin typeface="Century Schoolbook"/>
                <a:ea typeface="+mn-lt"/>
                <a:cs typeface="+mn-lt"/>
              </a:rPr>
              <a:t> regarding whether people would be required to serve minimum sentence under SSA</a:t>
            </a:r>
            <a:endParaRPr lang="en-US" b="1" u="sng">
              <a:latin typeface="Century Schoolbook" panose="02040604050505020304" pitchFamily="18" charset="0"/>
              <a:ea typeface="+mn-lt"/>
              <a:cs typeface="+mn-lt"/>
            </a:endParaRPr>
          </a:p>
          <a:p>
            <a:endParaRPr lang="en-US">
              <a:latin typeface="Century Schoolbook"/>
              <a:ea typeface="+mn-lt"/>
              <a:cs typeface="+mn-lt"/>
            </a:endParaRPr>
          </a:p>
          <a:p>
            <a:r>
              <a:rPr lang="en-US" b="1" u="sng">
                <a:latin typeface="Century Schoolbook"/>
                <a:ea typeface="+mn-lt"/>
                <a:cs typeface="+mn-lt"/>
              </a:rPr>
              <a:t>Response</a:t>
            </a:r>
            <a:endParaRPr lang="en-US" u="sng">
              <a:latin typeface="Century Schoolbook"/>
              <a:ea typeface="+mn-lt"/>
              <a:cs typeface="+mn-lt"/>
            </a:endParaRPr>
          </a:p>
          <a:p>
            <a:r>
              <a:rPr lang="en-US">
                <a:latin typeface="Century Schoolbook"/>
                <a:cs typeface="Calibri"/>
              </a:rPr>
              <a:t>Language edited to provide clarification</a:t>
            </a:r>
          </a:p>
        </p:txBody>
      </p:sp>
    </p:spTree>
    <p:extLst>
      <p:ext uri="{BB962C8B-B14F-4D97-AF65-F5344CB8AC3E}">
        <p14:creationId xmlns:p14="http://schemas.microsoft.com/office/powerpoint/2010/main" val="20270372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647527" y="2374938"/>
            <a:ext cx="289694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a:t>
            </a:r>
          </a:p>
        </p:txBody>
      </p:sp>
    </p:spTree>
    <p:extLst>
      <p:ext uri="{BB962C8B-B14F-4D97-AF65-F5344CB8AC3E}">
        <p14:creationId xmlns:p14="http://schemas.microsoft.com/office/powerpoint/2010/main" val="10788522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#4</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2677656"/>
          </a:xfrm>
          <a:prstGeom prst="rect">
            <a:avLst/>
          </a:prstGeom>
          <a:noFill/>
        </p:spPr>
        <p:txBody>
          <a:bodyPr wrap="square" lIns="91440" tIns="45720" rIns="91440" bIns="45720" rtlCol="0" anchor="t">
            <a:spAutoFit/>
          </a:bodyPr>
          <a:lstStyle/>
          <a:p>
            <a:pPr marL="342900" indent="-342900">
              <a:buFont typeface="+mj-lt"/>
              <a:buAutoNum type="arabicPeriod"/>
            </a:pPr>
            <a:r>
              <a:rPr lang="en-US" sz="2800">
                <a:latin typeface="Century Schoolbook"/>
              </a:rPr>
              <a:t>What do think about what has been presented? </a:t>
            </a:r>
            <a:endParaRPr lang="en-US"/>
          </a:p>
          <a:p>
            <a:pPr marL="800100" lvl="1" indent="-342900">
              <a:buFont typeface="Arial" panose="020B0604020202020204" pitchFamily="34" charset="0"/>
              <a:buChar char="•"/>
            </a:pPr>
            <a:r>
              <a:rPr lang="en-US" sz="2800">
                <a:latin typeface="Century Schoolbook"/>
              </a:rPr>
              <a:t>What were you really excited about? </a:t>
            </a:r>
            <a:endParaRPr lang="en-US" sz="2800">
              <a:latin typeface="Century Schoolbook" panose="02040604050505020304" pitchFamily="18" charset="0"/>
            </a:endParaRPr>
          </a:p>
          <a:p>
            <a:pPr marL="800100" lvl="1" indent="-342900">
              <a:buFont typeface="Arial" panose="020B0604020202020204" pitchFamily="34" charset="0"/>
              <a:buChar char="•"/>
            </a:pPr>
            <a:r>
              <a:rPr lang="en-US" sz="2800">
                <a:latin typeface="Century Schoolbook"/>
              </a:rPr>
              <a:t>What is another recommendation that you might suggest (if any)?</a:t>
            </a:r>
          </a:p>
          <a:p>
            <a:pPr marL="800100" lvl="1" indent="-342900">
              <a:buFont typeface="Arial" panose="020B0604020202020204" pitchFamily="34" charset="0"/>
              <a:buChar char="•"/>
            </a:pPr>
            <a:r>
              <a:rPr lang="en-US" sz="2800">
                <a:latin typeface="Century Schoolbook"/>
              </a:rPr>
              <a:t>Is there anything from the idea bank that you feel needs to be considered for this recommendation?</a:t>
            </a:r>
          </a:p>
        </p:txBody>
      </p:sp>
    </p:spTree>
    <p:extLst>
      <p:ext uri="{BB962C8B-B14F-4D97-AF65-F5344CB8AC3E}">
        <p14:creationId xmlns:p14="http://schemas.microsoft.com/office/powerpoint/2010/main" val="7614981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27803" y="382346"/>
            <a:ext cx="3732112" cy="830997"/>
          </a:xfrm>
          <a:prstGeom prst="rect">
            <a:avLst/>
          </a:prstGeom>
          <a:noFill/>
        </p:spPr>
        <p:txBody>
          <a:bodyPr wrap="none" rtlCol="0">
            <a:spAutoFit/>
          </a:bodyPr>
          <a:lstStyle/>
          <a:p>
            <a:r>
              <a:rPr lang="en-US" sz="2000" i="1">
                <a:solidFill>
                  <a:schemeClr val="bg1"/>
                </a:solidFill>
                <a:latin typeface="Century Schoolbook" panose="02040604050505020304" pitchFamily="18" charset="0"/>
                <a:ea typeface="Ebrima" panose="02000000000000000000" pitchFamily="2" charset="0"/>
                <a:cs typeface="Ebrima" panose="02000000000000000000" pitchFamily="2" charset="0"/>
              </a:rPr>
              <a:t>Working Group #4</a:t>
            </a:r>
          </a:p>
          <a:p>
            <a:r>
              <a:rPr lang="en-US" sz="2800">
                <a:solidFill>
                  <a:schemeClr val="bg1"/>
                </a:solidFill>
                <a:latin typeface="Century Schoolbook" panose="02040604050505020304" pitchFamily="18" charset="0"/>
                <a:ea typeface="Ebrima" panose="02000000000000000000" pitchFamily="2" charset="0"/>
                <a:cs typeface="Ebrima" panose="02000000000000000000" pitchFamily="2" charset="0"/>
              </a:rPr>
              <a:t>Discussion Questions</a:t>
            </a:r>
          </a:p>
        </p:txBody>
      </p:sp>
      <p:sp>
        <p:nvSpPr>
          <p:cNvPr id="9" name="TextBox 8"/>
          <p:cNvSpPr txBox="1"/>
          <p:nvPr/>
        </p:nvSpPr>
        <p:spPr>
          <a:xfrm>
            <a:off x="360340" y="1642797"/>
            <a:ext cx="11260160" cy="1384995"/>
          </a:xfrm>
          <a:prstGeom prst="rect">
            <a:avLst/>
          </a:prstGeom>
          <a:noFill/>
        </p:spPr>
        <p:txBody>
          <a:bodyPr wrap="square" lIns="91440" tIns="45720" rIns="91440" bIns="45720" rtlCol="0" anchor="t">
            <a:spAutoFit/>
          </a:bodyPr>
          <a:lstStyle/>
          <a:p>
            <a:pPr fontAlgn="base"/>
            <a:r>
              <a:rPr lang="en-US" sz="2800">
                <a:latin typeface="Century Schoolbook"/>
              </a:rPr>
              <a:t>2. Do you think that these recommendations address racial disparities in the Criminal Justice system? If so, why? If no, why not?</a:t>
            </a:r>
            <a:endParaRPr lang="en-US"/>
          </a:p>
        </p:txBody>
      </p:sp>
    </p:spTree>
    <p:extLst>
      <p:ext uri="{BB962C8B-B14F-4D97-AF65-F5344CB8AC3E}">
        <p14:creationId xmlns:p14="http://schemas.microsoft.com/office/powerpoint/2010/main" val="30415828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890362" y="2374938"/>
            <a:ext cx="8411277" cy="584775"/>
          </a:xfrm>
          <a:prstGeom prst="rect">
            <a:avLst/>
          </a:prstGeom>
          <a:noFill/>
        </p:spPr>
        <p:txBody>
          <a:bodyPr wrap="none" rtlCol="0">
            <a:spAutoFit/>
          </a:bodyPr>
          <a:lstStyle/>
          <a:p>
            <a:r>
              <a:rPr lang="en-US" sz="3200">
                <a:solidFill>
                  <a:schemeClr val="bg1"/>
                </a:solidFill>
                <a:latin typeface="Century Schoolbook" panose="02040604050505020304" pitchFamily="18" charset="0"/>
                <a:ea typeface="Ebrima" panose="02000000000000000000" pitchFamily="2" charset="0"/>
                <a:cs typeface="Ebrima" panose="02000000000000000000" pitchFamily="2" charset="0"/>
              </a:rPr>
              <a:t>FINAL VOTE ON RECOMMENDATIONS </a:t>
            </a:r>
          </a:p>
        </p:txBody>
      </p:sp>
    </p:spTree>
    <p:extLst>
      <p:ext uri="{BB962C8B-B14F-4D97-AF65-F5344CB8AC3E}">
        <p14:creationId xmlns:p14="http://schemas.microsoft.com/office/powerpoint/2010/main" val="241037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32317"/>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942772" y="2374938"/>
            <a:ext cx="7922938" cy="584775"/>
          </a:xfrm>
          <a:prstGeom prst="rect">
            <a:avLst/>
          </a:prstGeom>
          <a:noFill/>
        </p:spPr>
        <p:txBody>
          <a:bodyPr wrap="none" lIns="91440" tIns="45720" rIns="91440" bIns="45720" rtlCol="0" anchor="t">
            <a:spAutoFit/>
          </a:bodyPr>
          <a:lstStyle/>
          <a:p>
            <a:r>
              <a:rPr lang="en-US" sz="3200">
                <a:solidFill>
                  <a:schemeClr val="bg1"/>
                </a:solidFill>
                <a:latin typeface="Century Schoolbook"/>
                <a:ea typeface="Ebrima"/>
                <a:cs typeface="Ebrima"/>
              </a:rPr>
              <a:t>OVERVIEW OF RECOMMENDATIONS</a:t>
            </a:r>
            <a:endParaRPr lang="en-US" sz="3200">
              <a:ea typeface="+mn-lt"/>
              <a:cs typeface="+mn-lt"/>
            </a:endParaRPr>
          </a:p>
        </p:txBody>
      </p:sp>
    </p:spTree>
    <p:extLst>
      <p:ext uri="{BB962C8B-B14F-4D97-AF65-F5344CB8AC3E}">
        <p14:creationId xmlns:p14="http://schemas.microsoft.com/office/powerpoint/2010/main" val="16454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3877985"/>
          </a:xfrm>
          <a:prstGeom prst="rect">
            <a:avLst/>
          </a:prstGeom>
          <a:noFill/>
        </p:spPr>
        <p:txBody>
          <a:bodyPr wrap="square" lIns="0" tIns="0" rIns="0" bIns="0" rtlCol="0" anchor="t">
            <a:spAutoFit/>
          </a:bodyPr>
          <a:lstStyle/>
          <a:p>
            <a:pPr algn="just" fontAlgn="base"/>
            <a:r>
              <a:rPr lang="en-US" b="1" u="sng">
                <a:latin typeface="Century Schoolbook"/>
              </a:rPr>
              <a:t>Final Recommendation Text</a:t>
            </a:r>
            <a:endParaRPr lang="en-US">
              <a:cs typeface="Calibri" panose="020F0502020204030204"/>
            </a:endParaRPr>
          </a:p>
          <a:p>
            <a:pPr algn="just"/>
            <a:r>
              <a:rPr lang="en-US">
                <a:latin typeface="Century Schoolbook"/>
              </a:rPr>
              <a:t>RECOMMENDATION 1 – Creating a “best practices” document for recruitment and retention will help all agencies—large and small—understand how to achieve diversity, increase cultural awareness, and ensure that officers have emotional intelligence in order to better serve their communities. </a:t>
            </a:r>
            <a:endParaRPr lang="en-US">
              <a:latin typeface="Century Schoolbook"/>
              <a:ea typeface="+mn-lt"/>
              <a:cs typeface="+mn-lt"/>
            </a:endParaRPr>
          </a:p>
          <a:p>
            <a:pPr algn="just" fontAlgn="base"/>
            <a:endParaRPr lang="en-US">
              <a:latin typeface="Century Schoolbook" panose="02040604050505020304" pitchFamily="18" charset="0"/>
              <a:cs typeface="Calibri" panose="020F0502020204030204"/>
            </a:endParaRPr>
          </a:p>
          <a:p>
            <a:pPr algn="just"/>
            <a:r>
              <a:rPr lang="en-US" b="1" u="sng">
                <a:latin typeface="Century Schoolbook"/>
              </a:rPr>
              <a:t>Feedback</a:t>
            </a:r>
            <a:endParaRPr lang="en-US" b="1" u="sng">
              <a:latin typeface="Century Schoolbook" panose="02040604050505020304" pitchFamily="18" charset="0"/>
            </a:endParaRPr>
          </a:p>
          <a:p>
            <a:pPr algn="just"/>
            <a:r>
              <a:rPr lang="en-US">
                <a:latin typeface="Century Schoolbook"/>
                <a:ea typeface="+mn-lt"/>
                <a:cs typeface="+mn-lt"/>
              </a:rPr>
              <a:t>1. </a:t>
            </a:r>
            <a:r>
              <a:rPr lang="en-US" b="1">
                <a:latin typeface="Century Schoolbook"/>
                <a:ea typeface="+mn-lt"/>
                <a:cs typeface="+mn-lt"/>
              </a:rPr>
              <a:t>Concern:  Many officers can't afford to live in the communities where they work.</a:t>
            </a:r>
          </a:p>
          <a:p>
            <a:pPr marL="742950" lvl="1" indent="-285750" algn="just">
              <a:buFont typeface="Wingdings"/>
              <a:buChar char="Ø"/>
            </a:pPr>
            <a:r>
              <a:rPr lang="en-US">
                <a:latin typeface="Century Schoolbook"/>
                <a:ea typeface="+mn-lt"/>
                <a:cs typeface="+mn-lt"/>
              </a:rPr>
              <a:t>Added the following sentence: </a:t>
            </a:r>
            <a:r>
              <a:rPr lang="en-US">
                <a:solidFill>
                  <a:srgbClr val="FF0000"/>
                </a:solidFill>
                <a:latin typeface="Century Schoolbook"/>
                <a:ea typeface="+mn-lt"/>
                <a:cs typeface="+mn-lt"/>
              </a:rPr>
              <a:t>Recognizing that not all officers are able to live in the communities they serve, agencies should prioritize educating their employees about the specific needs of their constituency.</a:t>
            </a:r>
            <a:endParaRPr lang="en-US">
              <a:cs typeface="Calibri" panose="020F0502020204030204"/>
            </a:endParaRPr>
          </a:p>
          <a:p>
            <a:pPr algn="just"/>
            <a:endParaRPr lang="en-US">
              <a:solidFill>
                <a:srgbClr val="FF0000"/>
              </a:solidFill>
              <a:latin typeface="Century Schoolbook"/>
              <a:cs typeface="Calibri"/>
            </a:endParaRPr>
          </a:p>
          <a:p>
            <a:pPr algn="just"/>
            <a:r>
              <a:rPr lang="en-US">
                <a:latin typeface="Century Schoolbook"/>
                <a:cs typeface="Calibri"/>
              </a:rPr>
              <a:t>2. </a:t>
            </a:r>
            <a:r>
              <a:rPr lang="en-US" b="1">
                <a:latin typeface="Century Schoolbook"/>
                <a:cs typeface="Calibri"/>
              </a:rPr>
              <a:t>Concern: Recommendation contains too much information.</a:t>
            </a:r>
            <a:endParaRPr lang="en-US">
              <a:solidFill>
                <a:srgbClr val="FF0000"/>
              </a:solidFill>
              <a:latin typeface="Century Schoolbook"/>
              <a:cs typeface="Calibri"/>
            </a:endParaRPr>
          </a:p>
          <a:p>
            <a:pPr marL="742950" lvl="1" indent="-285750" algn="just">
              <a:buFont typeface="Wingdings"/>
              <a:buChar char="Ø"/>
            </a:pPr>
            <a:r>
              <a:rPr lang="en-US">
                <a:latin typeface="Century Schoolbook"/>
                <a:cs typeface="Calibri"/>
              </a:rPr>
              <a:t>The implementation strategy is to select a group to actually draft the best practices document.  This is a long-term goal and will require much collaboration.</a:t>
            </a:r>
            <a:endParaRPr lang="en-US">
              <a:solidFill>
                <a:srgbClr val="FF0000"/>
              </a:solidFill>
              <a:latin typeface="Century Schoolbook"/>
              <a:cs typeface="Calibri"/>
            </a:endParaRPr>
          </a:p>
        </p:txBody>
      </p:sp>
    </p:spTree>
    <p:extLst>
      <p:ext uri="{BB962C8B-B14F-4D97-AF65-F5344CB8AC3E}">
        <p14:creationId xmlns:p14="http://schemas.microsoft.com/office/powerpoint/2010/main" val="2867907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147001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3374" y="240831"/>
            <a:ext cx="6386685" cy="1138773"/>
          </a:xfrm>
          <a:prstGeom prst="rect">
            <a:avLst/>
          </a:prstGeom>
          <a:noFill/>
        </p:spPr>
        <p:txBody>
          <a:bodyPr wrap="none" lIns="91440" tIns="45720" rIns="91440" bIns="45720" rtlCol="0" anchor="t">
            <a:spAutoFit/>
          </a:bodyPr>
          <a:lstStyle/>
          <a:p>
            <a:r>
              <a:rPr lang="en-US" sz="2000" i="1">
                <a:solidFill>
                  <a:schemeClr val="bg1"/>
                </a:solidFill>
                <a:latin typeface="Century Schoolbook"/>
                <a:ea typeface="Ebrima"/>
                <a:cs typeface="Ebrima"/>
              </a:rPr>
              <a:t>Working Group #1</a:t>
            </a:r>
          </a:p>
          <a:p>
            <a:r>
              <a:rPr lang="en-US" sz="2800">
                <a:solidFill>
                  <a:schemeClr val="bg1"/>
                </a:solidFill>
                <a:latin typeface="Century Schoolbook"/>
                <a:ea typeface="Ebrima"/>
                <a:cs typeface="Ebrima"/>
              </a:rPr>
              <a:t>RECRUITMENT AND RETENTION</a:t>
            </a:r>
          </a:p>
          <a:p>
            <a:r>
              <a:rPr lang="en-US" sz="2000" i="1">
                <a:solidFill>
                  <a:schemeClr val="bg1"/>
                </a:solidFill>
                <a:latin typeface="Century Schoolbook"/>
                <a:ea typeface="Ebrima"/>
                <a:cs typeface="Ebrima"/>
              </a:rPr>
              <a:t>Changes and Information based on Survey Feedback</a:t>
            </a:r>
            <a:endParaRPr lang="en-US" sz="2000" i="1">
              <a:solidFill>
                <a:schemeClr val="bg1"/>
              </a:solidFill>
              <a:cs typeface="Calibri"/>
            </a:endParaRPr>
          </a:p>
        </p:txBody>
      </p:sp>
      <p:sp>
        <p:nvSpPr>
          <p:cNvPr id="9" name="TextBox 8"/>
          <p:cNvSpPr txBox="1"/>
          <p:nvPr/>
        </p:nvSpPr>
        <p:spPr>
          <a:xfrm>
            <a:off x="360340" y="1642797"/>
            <a:ext cx="11428475" cy="1938992"/>
          </a:xfrm>
          <a:prstGeom prst="rect">
            <a:avLst/>
          </a:prstGeom>
          <a:noFill/>
        </p:spPr>
        <p:txBody>
          <a:bodyPr wrap="square" lIns="0" tIns="0" rIns="0" bIns="0" rtlCol="0" anchor="t">
            <a:spAutoFit/>
          </a:bodyPr>
          <a:lstStyle/>
          <a:p>
            <a:pPr fontAlgn="base"/>
            <a:r>
              <a:rPr lang="en-US" b="1" u="sng">
                <a:latin typeface="Century Schoolbook"/>
              </a:rPr>
              <a:t>Final Recommendation Text</a:t>
            </a:r>
            <a:endParaRPr lang="en-US">
              <a:cs typeface="Calibri" panose="020F0502020204030204"/>
            </a:endParaRPr>
          </a:p>
          <a:p>
            <a:r>
              <a:rPr lang="en-US">
                <a:latin typeface="Century Schoolbook"/>
              </a:rPr>
              <a:t>RECOMMENDATION 3 – Each Commission should collect demographic data for those entering Basic Law Enforcement Training (BLET), those graduating BLET, and those currently certified by each Commission. </a:t>
            </a:r>
            <a:endParaRPr lang="en-US">
              <a:ea typeface="+mn-lt"/>
              <a:cs typeface="+mn-lt"/>
            </a:endParaRPr>
          </a:p>
          <a:p>
            <a:endParaRPr lang="en-US">
              <a:latin typeface="Century Schoolbook"/>
              <a:ea typeface="+mn-lt"/>
              <a:cs typeface="+mn-lt"/>
            </a:endParaRPr>
          </a:p>
          <a:p>
            <a:r>
              <a:rPr lang="en-US" b="1" u="sng">
                <a:latin typeface="Century Schoolbook"/>
              </a:rPr>
              <a:t>Feedback</a:t>
            </a:r>
            <a:endParaRPr lang="en-US" b="1" u="sng">
              <a:latin typeface="Century Schoolbook" panose="02040604050505020304" pitchFamily="18" charset="0"/>
            </a:endParaRPr>
          </a:p>
          <a:p>
            <a:r>
              <a:rPr lang="en-US" b="1">
                <a:latin typeface="Century Schoolbook"/>
                <a:cs typeface="Calibri"/>
              </a:rPr>
              <a:t>1. Concern: This information is already collected by Commissions. </a:t>
            </a:r>
            <a:endParaRPr lang="en-US">
              <a:latin typeface="Century Schoolbook"/>
              <a:cs typeface="Calibri"/>
            </a:endParaRPr>
          </a:p>
          <a:p>
            <a:pPr marL="285750" indent="-285750">
              <a:buFont typeface="Wingdings"/>
              <a:buChar char="Ø"/>
            </a:pPr>
            <a:r>
              <a:rPr lang="en-US">
                <a:latin typeface="Century Schoolbook"/>
                <a:cs typeface="Calibri"/>
              </a:rPr>
              <a:t>Data collection is incomplete because it is not mandatory; the data cannot currently be disaggregated. </a:t>
            </a:r>
            <a:endParaRPr lang="en-US">
              <a:solidFill>
                <a:srgbClr val="000000"/>
              </a:solidFill>
              <a:latin typeface="Century Schoolbook"/>
              <a:cs typeface="Calibri"/>
            </a:endParaRPr>
          </a:p>
        </p:txBody>
      </p:sp>
    </p:spTree>
    <p:extLst>
      <p:ext uri="{BB962C8B-B14F-4D97-AF65-F5344CB8AC3E}">
        <p14:creationId xmlns:p14="http://schemas.microsoft.com/office/powerpoint/2010/main" val="2558718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1EB881E571CF458F28C6B2DA7B6625" ma:contentTypeVersion="5" ma:contentTypeDescription="Create a new document." ma:contentTypeScope="" ma:versionID="64cc4208bc7d098ab005f7116707afb8">
  <xsd:schema xmlns:xsd="http://www.w3.org/2001/XMLSchema" xmlns:xs="http://www.w3.org/2001/XMLSchema" xmlns:p="http://schemas.microsoft.com/office/2006/metadata/properties" xmlns:ns2="fd438902-7dd1-41b9-8294-ac95e387aa2a" xmlns:ns3="72d9e6a0-03e6-4af2-a395-08b502bbabb0" targetNamespace="http://schemas.microsoft.com/office/2006/metadata/properties" ma:root="true" ma:fieldsID="0e5a251f7cf9fd2f4e0749a728bcc1cd" ns2:_="" ns3:_="">
    <xsd:import namespace="fd438902-7dd1-41b9-8294-ac95e387aa2a"/>
    <xsd:import namespace="72d9e6a0-03e6-4af2-a395-08b502bbabb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438902-7dd1-41b9-8294-ac95e387aa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d9e6a0-03e6-4af2-a395-08b502bbabb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2d9e6a0-03e6-4af2-a395-08b502bbabb0">
      <UserInfo>
        <DisplayName>McGhee, Jasmine</DisplayName>
        <AccountId>15</AccountId>
        <AccountType/>
      </UserInfo>
    </SharedWithUsers>
  </documentManagement>
</p:properties>
</file>

<file path=customXml/itemProps1.xml><?xml version="1.0" encoding="utf-8"?>
<ds:datastoreItem xmlns:ds="http://schemas.openxmlformats.org/officeDocument/2006/customXml" ds:itemID="{42DDDCF1-B7BB-48D9-80DF-2025F4FFEA19}">
  <ds:schemaRefs>
    <ds:schemaRef ds:uri="72d9e6a0-03e6-4af2-a395-08b502bbabb0"/>
    <ds:schemaRef ds:uri="fd438902-7dd1-41b9-8294-ac95e387aa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3ECAE51-8ECF-4094-9D6D-26575B111C6C}">
  <ds:schemaRefs>
    <ds:schemaRef ds:uri="http://schemas.microsoft.com/sharepoint/v3/contenttype/forms"/>
  </ds:schemaRefs>
</ds:datastoreItem>
</file>

<file path=customXml/itemProps3.xml><?xml version="1.0" encoding="utf-8"?>
<ds:datastoreItem xmlns:ds="http://schemas.openxmlformats.org/officeDocument/2006/customXml" ds:itemID="{A8012397-9E68-4F62-8A50-1C4869395000}">
  <ds:schemaRefs>
    <ds:schemaRef ds:uri="72d9e6a0-03e6-4af2-a395-08b502bbabb0"/>
    <ds:schemaRef ds:uri="fd438902-7dd1-41b9-8294-ac95e387aa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66</Slides>
  <Notes>66</Notes>
  <HiddenSlides>0</HiddenSlide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NC Department of Justice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Spolar, Ellen</dc:creator>
  <cp:revision>60</cp:revision>
  <dcterms:created xsi:type="dcterms:W3CDTF">2020-06-24T18:05:19Z</dcterms:created>
  <dcterms:modified xsi:type="dcterms:W3CDTF">2020-10-09T02:46:46Z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0x010100B41EB881E571CF458F28C6B2DA7B6625</vt:lpwstr>
  </property>
</Properties>
</file>