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12"/>
  </p:notesMasterIdLst>
  <p:sldIdLst>
    <p:sldId id="256" r:id="rId5"/>
    <p:sldId id="263" r:id="rId6"/>
    <p:sldId id="264" r:id="rId7"/>
    <p:sldId id="257" r:id="rId8"/>
    <p:sldId id="259" r:id="rId9"/>
    <p:sldId id="260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195"/>
    <a:srgbClr val="284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CF16F5-7141-4966-914B-76C18BB5A502}" v="40" dt="2021-07-08T13:44:14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Levin" userId="490eb049-9fdf-4b38-96d7-82864270de49" providerId="ADAL" clId="{6E178F20-E33F-4A7E-9A52-0E4C6D6CE8F3}"/>
    <pc:docChg chg="undo custSel delSld modSld">
      <pc:chgData name="Adam Levin" userId="490eb049-9fdf-4b38-96d7-82864270de49" providerId="ADAL" clId="{6E178F20-E33F-4A7E-9A52-0E4C6D6CE8F3}" dt="2021-07-06T23:14:04.468" v="1180" actId="2696"/>
      <pc:docMkLst>
        <pc:docMk/>
      </pc:docMkLst>
      <pc:sldChg chg="del">
        <pc:chgData name="Adam Levin" userId="490eb049-9fdf-4b38-96d7-82864270de49" providerId="ADAL" clId="{6E178F20-E33F-4A7E-9A52-0E4C6D6CE8F3}" dt="2021-07-06T23:14:04.468" v="1180" actId="2696"/>
        <pc:sldMkLst>
          <pc:docMk/>
          <pc:sldMk cId="922036751" sldId="258"/>
        </pc:sldMkLst>
      </pc:sldChg>
      <pc:sldChg chg="modSp">
        <pc:chgData name="Adam Levin" userId="490eb049-9fdf-4b38-96d7-82864270de49" providerId="ADAL" clId="{6E178F20-E33F-4A7E-9A52-0E4C6D6CE8F3}" dt="2021-07-06T21:32:29.690" v="1179" actId="6549"/>
        <pc:sldMkLst>
          <pc:docMk/>
          <pc:sldMk cId="2101666201" sldId="260"/>
        </pc:sldMkLst>
        <pc:spChg chg="mod">
          <ac:chgData name="Adam Levin" userId="490eb049-9fdf-4b38-96d7-82864270de49" providerId="ADAL" clId="{6E178F20-E33F-4A7E-9A52-0E4C6D6CE8F3}" dt="2021-07-06T21:00:52.207" v="414" actId="6549"/>
          <ac:spMkLst>
            <pc:docMk/>
            <pc:sldMk cId="2101666201" sldId="260"/>
            <ac:spMk id="4" creationId="{688B6310-B572-450E-AD0D-514AD54221E2}"/>
          </ac:spMkLst>
        </pc:spChg>
        <pc:spChg chg="mod">
          <ac:chgData name="Adam Levin" userId="490eb049-9fdf-4b38-96d7-82864270de49" providerId="ADAL" clId="{6E178F20-E33F-4A7E-9A52-0E4C6D6CE8F3}" dt="2021-07-06T21:32:29.690" v="1179" actId="6549"/>
          <ac:spMkLst>
            <pc:docMk/>
            <pc:sldMk cId="2101666201" sldId="260"/>
            <ac:spMk id="7" creationId="{C1D9B221-A836-4124-9C5C-2C8C500095C8}"/>
          </ac:spMkLst>
        </pc:spChg>
      </pc:sldChg>
      <pc:sldChg chg="modSp">
        <pc:chgData name="Adam Levin" userId="490eb049-9fdf-4b38-96d7-82864270de49" providerId="ADAL" clId="{6E178F20-E33F-4A7E-9A52-0E4C6D6CE8F3}" dt="2021-07-06T21:24:46.981" v="966" actId="6549"/>
        <pc:sldMkLst>
          <pc:docMk/>
          <pc:sldMk cId="3559500585" sldId="262"/>
        </pc:sldMkLst>
        <pc:spChg chg="mod">
          <ac:chgData name="Adam Levin" userId="490eb049-9fdf-4b38-96d7-82864270de49" providerId="ADAL" clId="{6E178F20-E33F-4A7E-9A52-0E4C6D6CE8F3}" dt="2021-07-06T21:24:46.981" v="966" actId="6549"/>
          <ac:spMkLst>
            <pc:docMk/>
            <pc:sldMk cId="3559500585" sldId="262"/>
            <ac:spMk id="3" creationId="{EA39D2D0-3C4E-46A5-ADFC-2DBA09574D57}"/>
          </ac:spMkLst>
        </pc:spChg>
      </pc:sldChg>
      <pc:sldChg chg="addSp modSp">
        <pc:chgData name="Adam Levin" userId="490eb049-9fdf-4b38-96d7-82864270de49" providerId="ADAL" clId="{6E178F20-E33F-4A7E-9A52-0E4C6D6CE8F3}" dt="2021-07-06T20:34:30.528" v="385" actId="20577"/>
        <pc:sldMkLst>
          <pc:docMk/>
          <pc:sldMk cId="1637525529" sldId="263"/>
        </pc:sldMkLst>
        <pc:spChg chg="mod">
          <ac:chgData name="Adam Levin" userId="490eb049-9fdf-4b38-96d7-82864270de49" providerId="ADAL" clId="{6E178F20-E33F-4A7E-9A52-0E4C6D6CE8F3}" dt="2021-07-06T20:24:04.070" v="58" actId="6549"/>
          <ac:spMkLst>
            <pc:docMk/>
            <pc:sldMk cId="1637525529" sldId="263"/>
            <ac:spMk id="4" creationId="{D30A3A94-18EC-4D58-BDD6-DD3935D93D51}"/>
          </ac:spMkLst>
        </pc:spChg>
        <pc:spChg chg="add mod">
          <ac:chgData name="Adam Levin" userId="490eb049-9fdf-4b38-96d7-82864270de49" providerId="ADAL" clId="{6E178F20-E33F-4A7E-9A52-0E4C6D6CE8F3}" dt="2021-07-06T20:34:30.528" v="385" actId="20577"/>
          <ac:spMkLst>
            <pc:docMk/>
            <pc:sldMk cId="1637525529" sldId="263"/>
            <ac:spMk id="5" creationId="{0FF26945-7C51-4561-ABA7-0AC13AFB9E71}"/>
          </ac:spMkLst>
        </pc:spChg>
        <pc:spChg chg="add mod">
          <ac:chgData name="Adam Levin" userId="490eb049-9fdf-4b38-96d7-82864270de49" providerId="ADAL" clId="{6E178F20-E33F-4A7E-9A52-0E4C6D6CE8F3}" dt="2021-07-06T20:26:42.488" v="125" actId="1036"/>
          <ac:spMkLst>
            <pc:docMk/>
            <pc:sldMk cId="1637525529" sldId="263"/>
            <ac:spMk id="8" creationId="{CAB35806-F940-4B6B-8FF9-9384B95095BC}"/>
          </ac:spMkLst>
        </pc:spChg>
        <pc:spChg chg="add mod">
          <ac:chgData name="Adam Levin" userId="490eb049-9fdf-4b38-96d7-82864270de49" providerId="ADAL" clId="{6E178F20-E33F-4A7E-9A52-0E4C6D6CE8F3}" dt="2021-07-06T20:27:42.113" v="168" actId="2711"/>
          <ac:spMkLst>
            <pc:docMk/>
            <pc:sldMk cId="1637525529" sldId="263"/>
            <ac:spMk id="11" creationId="{6DB88DA8-E02C-42DE-882C-186C476A19E9}"/>
          </ac:spMkLst>
        </pc:spChg>
        <pc:spChg chg="add mod">
          <ac:chgData name="Adam Levin" userId="490eb049-9fdf-4b38-96d7-82864270de49" providerId="ADAL" clId="{6E178F20-E33F-4A7E-9A52-0E4C6D6CE8F3}" dt="2021-07-06T20:28:30.419" v="197" actId="1038"/>
          <ac:spMkLst>
            <pc:docMk/>
            <pc:sldMk cId="1637525529" sldId="263"/>
            <ac:spMk id="14" creationId="{1B3AAA84-CF43-4F37-A095-327778F99602}"/>
          </ac:spMkLst>
        </pc:spChg>
        <pc:spChg chg="add mod">
          <ac:chgData name="Adam Levin" userId="490eb049-9fdf-4b38-96d7-82864270de49" providerId="ADAL" clId="{6E178F20-E33F-4A7E-9A52-0E4C6D6CE8F3}" dt="2021-07-06T20:29:05.101" v="218" actId="1036"/>
          <ac:spMkLst>
            <pc:docMk/>
            <pc:sldMk cId="1637525529" sldId="263"/>
            <ac:spMk id="17" creationId="{C3D12E54-24DE-430C-847E-902178178E3A}"/>
          </ac:spMkLst>
        </pc:spChg>
        <pc:spChg chg="add mod">
          <ac:chgData name="Adam Levin" userId="490eb049-9fdf-4b38-96d7-82864270de49" providerId="ADAL" clId="{6E178F20-E33F-4A7E-9A52-0E4C6D6CE8F3}" dt="2021-07-06T20:29:50.505" v="244" actId="1036"/>
          <ac:spMkLst>
            <pc:docMk/>
            <pc:sldMk cId="1637525529" sldId="263"/>
            <ac:spMk id="20" creationId="{D68F6A33-A4B7-4275-B1DE-AB4A45928699}"/>
          </ac:spMkLst>
        </pc:spChg>
        <pc:spChg chg="add mod">
          <ac:chgData name="Adam Levin" userId="490eb049-9fdf-4b38-96d7-82864270de49" providerId="ADAL" clId="{6E178F20-E33F-4A7E-9A52-0E4C6D6CE8F3}" dt="2021-07-06T20:30:41.674" v="261" actId="1035"/>
          <ac:spMkLst>
            <pc:docMk/>
            <pc:sldMk cId="1637525529" sldId="263"/>
            <ac:spMk id="23" creationId="{ADBF4D80-C00E-42F6-83FC-CC1312D297AB}"/>
          </ac:spMkLst>
        </pc:spChg>
        <pc:spChg chg="add mod">
          <ac:chgData name="Adam Levin" userId="490eb049-9fdf-4b38-96d7-82864270de49" providerId="ADAL" clId="{6E178F20-E33F-4A7E-9A52-0E4C6D6CE8F3}" dt="2021-07-06T20:31:18.975" v="287" actId="1035"/>
          <ac:spMkLst>
            <pc:docMk/>
            <pc:sldMk cId="1637525529" sldId="263"/>
            <ac:spMk id="26" creationId="{CA8CD567-A7C8-404C-94E5-C12FF19ED0CD}"/>
          </ac:spMkLst>
        </pc:spChg>
        <pc:spChg chg="add mod">
          <ac:chgData name="Adam Levin" userId="490eb049-9fdf-4b38-96d7-82864270de49" providerId="ADAL" clId="{6E178F20-E33F-4A7E-9A52-0E4C6D6CE8F3}" dt="2021-07-06T20:32:00.972" v="300" actId="1035"/>
          <ac:spMkLst>
            <pc:docMk/>
            <pc:sldMk cId="1637525529" sldId="263"/>
            <ac:spMk id="29" creationId="{CCD03243-FC45-4A17-A490-4C7FE0F9AAE2}"/>
          </ac:spMkLst>
        </pc:spChg>
        <pc:spChg chg="add mod">
          <ac:chgData name="Adam Levin" userId="490eb049-9fdf-4b38-96d7-82864270de49" providerId="ADAL" clId="{6E178F20-E33F-4A7E-9A52-0E4C6D6CE8F3}" dt="2021-07-06T20:32:34.968" v="317" actId="1035"/>
          <ac:spMkLst>
            <pc:docMk/>
            <pc:sldMk cId="1637525529" sldId="263"/>
            <ac:spMk id="1024" creationId="{A4433B2B-08B9-4E08-BE59-6D9F68AD3E82}"/>
          </ac:spMkLst>
        </pc:spChg>
        <pc:spChg chg="add mod">
          <ac:chgData name="Adam Levin" userId="490eb049-9fdf-4b38-96d7-82864270de49" providerId="ADAL" clId="{6E178F20-E33F-4A7E-9A52-0E4C6D6CE8F3}" dt="2021-07-06T20:33:47.855" v="381" actId="1036"/>
          <ac:spMkLst>
            <pc:docMk/>
            <pc:sldMk cId="1637525529" sldId="263"/>
            <ac:spMk id="1025" creationId="{FA9E3A96-A02D-4333-9503-30A6C7E7AE59}"/>
          </ac:spMkLst>
        </pc:spChg>
        <pc:cxnChg chg="add mod">
          <ac:chgData name="Adam Levin" userId="490eb049-9fdf-4b38-96d7-82864270de49" providerId="ADAL" clId="{6E178F20-E33F-4A7E-9A52-0E4C6D6CE8F3}" dt="2021-07-06T20:26:06.122" v="84" actId="11529"/>
          <ac:cxnSpMkLst>
            <pc:docMk/>
            <pc:sldMk cId="1637525529" sldId="263"/>
            <ac:cxnSpMk id="7" creationId="{A6F777FA-2D66-4666-9DD2-7FEC86A6F5E6}"/>
          </ac:cxnSpMkLst>
        </pc:cxnChg>
        <pc:cxnChg chg="add mod">
          <ac:chgData name="Adam Levin" userId="490eb049-9fdf-4b38-96d7-82864270de49" providerId="ADAL" clId="{6E178F20-E33F-4A7E-9A52-0E4C6D6CE8F3}" dt="2021-07-06T20:27:04.308" v="126" actId="11529"/>
          <ac:cxnSpMkLst>
            <pc:docMk/>
            <pc:sldMk cId="1637525529" sldId="263"/>
            <ac:cxnSpMk id="10" creationId="{2C005D17-D767-48F6-9217-111425F97548}"/>
          </ac:cxnSpMkLst>
        </pc:cxnChg>
        <pc:cxnChg chg="add mod">
          <ac:chgData name="Adam Levin" userId="490eb049-9fdf-4b38-96d7-82864270de49" providerId="ADAL" clId="{6E178F20-E33F-4A7E-9A52-0E4C6D6CE8F3}" dt="2021-07-06T20:28:06.901" v="169" actId="11529"/>
          <ac:cxnSpMkLst>
            <pc:docMk/>
            <pc:sldMk cId="1637525529" sldId="263"/>
            <ac:cxnSpMk id="13" creationId="{61A9CD11-07CB-4618-8889-0D22E9AF42C0}"/>
          </ac:cxnSpMkLst>
        </pc:cxnChg>
        <pc:cxnChg chg="add mod">
          <ac:chgData name="Adam Levin" userId="490eb049-9fdf-4b38-96d7-82864270de49" providerId="ADAL" clId="{6E178F20-E33F-4A7E-9A52-0E4C6D6CE8F3}" dt="2021-07-06T20:28:42.559" v="198" actId="11529"/>
          <ac:cxnSpMkLst>
            <pc:docMk/>
            <pc:sldMk cId="1637525529" sldId="263"/>
            <ac:cxnSpMk id="16" creationId="{54874C9B-D6E8-46CF-90A8-7296D1A5A8BA}"/>
          </ac:cxnSpMkLst>
        </pc:cxnChg>
        <pc:cxnChg chg="add mod">
          <ac:chgData name="Adam Levin" userId="490eb049-9fdf-4b38-96d7-82864270de49" providerId="ADAL" clId="{6E178F20-E33F-4A7E-9A52-0E4C6D6CE8F3}" dt="2021-07-06T20:29:25.110" v="219" actId="11529"/>
          <ac:cxnSpMkLst>
            <pc:docMk/>
            <pc:sldMk cId="1637525529" sldId="263"/>
            <ac:cxnSpMk id="19" creationId="{839EFFE9-3D0D-4BEA-BDE6-8AC86782B52A}"/>
          </ac:cxnSpMkLst>
        </pc:cxnChg>
        <pc:cxnChg chg="add mod">
          <ac:chgData name="Adam Levin" userId="490eb049-9fdf-4b38-96d7-82864270de49" providerId="ADAL" clId="{6E178F20-E33F-4A7E-9A52-0E4C6D6CE8F3}" dt="2021-07-06T20:30:20.436" v="245" actId="11529"/>
          <ac:cxnSpMkLst>
            <pc:docMk/>
            <pc:sldMk cId="1637525529" sldId="263"/>
            <ac:cxnSpMk id="22" creationId="{9F35CE76-19DE-449B-9BDC-6C762EACA789}"/>
          </ac:cxnSpMkLst>
        </pc:cxnChg>
        <pc:cxnChg chg="add mod">
          <ac:chgData name="Adam Levin" userId="490eb049-9fdf-4b38-96d7-82864270de49" providerId="ADAL" clId="{6E178F20-E33F-4A7E-9A52-0E4C6D6CE8F3}" dt="2021-07-06T20:30:59.879" v="262" actId="11529"/>
          <ac:cxnSpMkLst>
            <pc:docMk/>
            <pc:sldMk cId="1637525529" sldId="263"/>
            <ac:cxnSpMk id="25" creationId="{B2561076-AF96-4349-AEA3-4384DADEDC16}"/>
          </ac:cxnSpMkLst>
        </pc:cxnChg>
        <pc:cxnChg chg="add mod">
          <ac:chgData name="Adam Levin" userId="490eb049-9fdf-4b38-96d7-82864270de49" providerId="ADAL" clId="{6E178F20-E33F-4A7E-9A52-0E4C6D6CE8F3}" dt="2021-07-06T20:31:37.964" v="288" actId="11529"/>
          <ac:cxnSpMkLst>
            <pc:docMk/>
            <pc:sldMk cId="1637525529" sldId="263"/>
            <ac:cxnSpMk id="28" creationId="{BB900219-41E9-4D4D-B431-7250C33F2D24}"/>
          </ac:cxnSpMkLst>
        </pc:cxnChg>
        <pc:cxnChg chg="add mod">
          <ac:chgData name="Adam Levin" userId="490eb049-9fdf-4b38-96d7-82864270de49" providerId="ADAL" clId="{6E178F20-E33F-4A7E-9A52-0E4C6D6CE8F3}" dt="2021-07-06T20:32:14.461" v="301" actId="11529"/>
          <ac:cxnSpMkLst>
            <pc:docMk/>
            <pc:sldMk cId="1637525529" sldId="263"/>
            <ac:cxnSpMk id="31" creationId="{539240F1-05EB-4B64-AE55-2072ABDF1D2A}"/>
          </ac:cxnSpMkLst>
        </pc:cxnChg>
      </pc:sldChg>
    </pc:docChg>
  </pc:docChgLst>
  <pc:docChgLst>
    <pc:chgData name="Adam" userId="490eb049-9fdf-4b38-96d7-82864270de49" providerId="ADAL" clId="{6BCF16F5-7141-4966-914B-76C18BB5A502}"/>
    <pc:docChg chg="delSld modSld">
      <pc:chgData name="Adam" userId="490eb049-9fdf-4b38-96d7-82864270de49" providerId="ADAL" clId="{6BCF16F5-7141-4966-914B-76C18BB5A502}" dt="2021-07-09T14:43:33.505" v="67" actId="2696"/>
      <pc:docMkLst>
        <pc:docMk/>
      </pc:docMkLst>
      <pc:sldChg chg="modSp">
        <pc:chgData name="Adam" userId="490eb049-9fdf-4b38-96d7-82864270de49" providerId="ADAL" clId="{6BCF16F5-7141-4966-914B-76C18BB5A502}" dt="2021-07-09T14:37:45.461" v="22" actId="6549"/>
        <pc:sldMkLst>
          <pc:docMk/>
          <pc:sldMk cId="3832801373" sldId="256"/>
        </pc:sldMkLst>
        <pc:spChg chg="mod">
          <ac:chgData name="Adam" userId="490eb049-9fdf-4b38-96d7-82864270de49" providerId="ADAL" clId="{6BCF16F5-7141-4966-914B-76C18BB5A502}" dt="2021-07-09T14:37:45.461" v="22" actId="6549"/>
          <ac:spMkLst>
            <pc:docMk/>
            <pc:sldMk cId="3832801373" sldId="256"/>
            <ac:spMk id="2" creationId="{00000000-0000-0000-0000-000000000000}"/>
          </ac:spMkLst>
        </pc:spChg>
      </pc:sldChg>
      <pc:sldChg chg="del">
        <pc:chgData name="Adam" userId="490eb049-9fdf-4b38-96d7-82864270de49" providerId="ADAL" clId="{6BCF16F5-7141-4966-914B-76C18BB5A502}" dt="2021-07-09T14:43:33.505" v="67" actId="2696"/>
        <pc:sldMkLst>
          <pc:docMk/>
          <pc:sldMk cId="3063075198" sldId="261"/>
        </pc:sldMkLst>
      </pc:sldChg>
      <pc:sldChg chg="modSp">
        <pc:chgData name="Adam" userId="490eb049-9fdf-4b38-96d7-82864270de49" providerId="ADAL" clId="{6BCF16F5-7141-4966-914B-76C18BB5A502}" dt="2021-07-09T14:38:21.809" v="54" actId="20577"/>
        <pc:sldMkLst>
          <pc:docMk/>
          <pc:sldMk cId="1637525529" sldId="263"/>
        </pc:sldMkLst>
        <pc:spChg chg="mod">
          <ac:chgData name="Adam" userId="490eb049-9fdf-4b38-96d7-82864270de49" providerId="ADAL" clId="{6BCF16F5-7141-4966-914B-76C18BB5A502}" dt="2021-07-09T14:38:21.809" v="54" actId="20577"/>
          <ac:spMkLst>
            <pc:docMk/>
            <pc:sldMk cId="1637525529" sldId="263"/>
            <ac:spMk id="4" creationId="{D30A3A94-18EC-4D58-BDD6-DD3935D93D51}"/>
          </ac:spMkLst>
        </pc:spChg>
      </pc:sldChg>
      <pc:sldChg chg="modSp">
        <pc:chgData name="Adam" userId="490eb049-9fdf-4b38-96d7-82864270de49" providerId="ADAL" clId="{6BCF16F5-7141-4966-914B-76C18BB5A502}" dt="2021-07-09T14:40:39.917" v="66" actId="6549"/>
        <pc:sldMkLst>
          <pc:docMk/>
          <pc:sldMk cId="784007064" sldId="264"/>
        </pc:sldMkLst>
        <pc:spChg chg="mod">
          <ac:chgData name="Adam" userId="490eb049-9fdf-4b38-96d7-82864270de49" providerId="ADAL" clId="{6BCF16F5-7141-4966-914B-76C18BB5A502}" dt="2021-07-09T14:40:39.917" v="66" actId="6549"/>
          <ac:spMkLst>
            <pc:docMk/>
            <pc:sldMk cId="784007064" sldId="264"/>
            <ac:spMk id="2" creationId="{C7544E32-74F5-42BE-BB09-1318FFB97E6D}"/>
          </ac:spMkLst>
        </pc:spChg>
      </pc:sldChg>
    </pc:docChg>
  </pc:docChgLst>
  <pc:docChgLst>
    <pc:chgData name="Adam Levin" userId="490eb049-9fdf-4b38-96d7-82864270de49" providerId="ADAL" clId="{6BCF16F5-7141-4966-914B-76C18BB5A502}"/>
    <pc:docChg chg="custSel addSld delSld modSld">
      <pc:chgData name="Adam Levin" userId="490eb049-9fdf-4b38-96d7-82864270de49" providerId="ADAL" clId="{6BCF16F5-7141-4966-914B-76C18BB5A502}" dt="2021-07-12T17:23:02.825" v="297" actId="20577"/>
      <pc:docMkLst>
        <pc:docMk/>
      </pc:docMkLst>
      <pc:sldChg chg="modSp">
        <pc:chgData name="Adam Levin" userId="490eb049-9fdf-4b38-96d7-82864270de49" providerId="ADAL" clId="{6BCF16F5-7141-4966-914B-76C18BB5A502}" dt="2021-07-08T13:31:36.363" v="25" actId="6549"/>
        <pc:sldMkLst>
          <pc:docMk/>
          <pc:sldMk cId="3832801373" sldId="256"/>
        </pc:sldMkLst>
        <pc:spChg chg="mod">
          <ac:chgData name="Adam Levin" userId="490eb049-9fdf-4b38-96d7-82864270de49" providerId="ADAL" clId="{6BCF16F5-7141-4966-914B-76C18BB5A502}" dt="2021-07-08T13:31:36.363" v="25" actId="6549"/>
          <ac:spMkLst>
            <pc:docMk/>
            <pc:sldMk cId="3832801373" sldId="256"/>
            <ac:spMk id="3" creationId="{EA39D2D0-3C4E-46A5-ADFC-2DBA09574D57}"/>
          </ac:spMkLst>
        </pc:spChg>
      </pc:sldChg>
      <pc:sldChg chg="modSp">
        <pc:chgData name="Adam Levin" userId="490eb049-9fdf-4b38-96d7-82864270de49" providerId="ADAL" clId="{6BCF16F5-7141-4966-914B-76C18BB5A502}" dt="2021-07-12T17:22:04.671" v="265" actId="20577"/>
        <pc:sldMkLst>
          <pc:docMk/>
          <pc:sldMk cId="3186477712" sldId="257"/>
        </pc:sldMkLst>
        <pc:spChg chg="mod">
          <ac:chgData name="Adam Levin" userId="490eb049-9fdf-4b38-96d7-82864270de49" providerId="ADAL" clId="{6BCF16F5-7141-4966-914B-76C18BB5A502}" dt="2021-07-12T17:22:04.671" v="265" actId="20577"/>
          <ac:spMkLst>
            <pc:docMk/>
            <pc:sldMk cId="3186477712" sldId="257"/>
            <ac:spMk id="3" creationId="{00000000-0000-0000-0000-000000000000}"/>
          </ac:spMkLst>
        </pc:spChg>
      </pc:sldChg>
      <pc:sldChg chg="modSp">
        <pc:chgData name="Adam Levin" userId="490eb049-9fdf-4b38-96d7-82864270de49" providerId="ADAL" clId="{6BCF16F5-7141-4966-914B-76C18BB5A502}" dt="2021-07-12T17:23:02.825" v="297" actId="20577"/>
        <pc:sldMkLst>
          <pc:docMk/>
          <pc:sldMk cId="3759720987" sldId="259"/>
        </pc:sldMkLst>
        <pc:spChg chg="mod">
          <ac:chgData name="Adam Levin" userId="490eb049-9fdf-4b38-96d7-82864270de49" providerId="ADAL" clId="{6BCF16F5-7141-4966-914B-76C18BB5A502}" dt="2021-07-12T17:23:02.825" v="297" actId="20577"/>
          <ac:spMkLst>
            <pc:docMk/>
            <pc:sldMk cId="3759720987" sldId="259"/>
            <ac:spMk id="5" creationId="{B8E80421-970C-4447-B373-E73BA97260DE}"/>
          </ac:spMkLst>
        </pc:spChg>
      </pc:sldChg>
      <pc:sldChg chg="delSp modSp add">
        <pc:chgData name="Adam Levin" userId="490eb049-9fdf-4b38-96d7-82864270de49" providerId="ADAL" clId="{6BCF16F5-7141-4966-914B-76C18BB5A502}" dt="2021-07-12T17:17:44.065" v="252" actId="6549"/>
        <pc:sldMkLst>
          <pc:docMk/>
          <pc:sldMk cId="784007064" sldId="264"/>
        </pc:sldMkLst>
        <pc:spChg chg="mod">
          <ac:chgData name="Adam Levin" userId="490eb049-9fdf-4b38-96d7-82864270de49" providerId="ADAL" clId="{6BCF16F5-7141-4966-914B-76C18BB5A502}" dt="2021-07-12T17:17:44.065" v="252" actId="6549"/>
          <ac:spMkLst>
            <pc:docMk/>
            <pc:sldMk cId="784007064" sldId="264"/>
            <ac:spMk id="2" creationId="{C7544E32-74F5-42BE-BB09-1318FFB97E6D}"/>
          </ac:spMkLst>
        </pc:spChg>
        <pc:spChg chg="del">
          <ac:chgData name="Adam Levin" userId="490eb049-9fdf-4b38-96d7-82864270de49" providerId="ADAL" clId="{6BCF16F5-7141-4966-914B-76C18BB5A502}" dt="2021-07-08T13:33:25.806" v="45" actId="478"/>
          <ac:spMkLst>
            <pc:docMk/>
            <pc:sldMk cId="784007064" sldId="264"/>
            <ac:spMk id="3" creationId="{67BE8A9B-8BE1-4D3F-BE2F-D991DF5383CF}"/>
          </ac:spMkLst>
        </pc:spChg>
        <pc:spChg chg="mod">
          <ac:chgData name="Adam Levin" userId="490eb049-9fdf-4b38-96d7-82864270de49" providerId="ADAL" clId="{6BCF16F5-7141-4966-914B-76C18BB5A502}" dt="2021-07-08T13:33:21.840" v="44" actId="20577"/>
          <ac:spMkLst>
            <pc:docMk/>
            <pc:sldMk cId="784007064" sldId="264"/>
            <ac:spMk id="4" creationId="{12858E38-CD56-46BB-87F9-65FCE3BE15FC}"/>
          </ac:spMkLst>
        </pc:spChg>
      </pc:sldChg>
      <pc:sldChg chg="add del">
        <pc:chgData name="Adam Levin" userId="490eb049-9fdf-4b38-96d7-82864270de49" providerId="ADAL" clId="{6BCF16F5-7141-4966-914B-76C18BB5A502}" dt="2021-07-08T13:33:13.371" v="27"/>
        <pc:sldMkLst>
          <pc:docMk/>
          <pc:sldMk cId="1953468274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2F730-8E95-433A-8DFB-3F538665D8F1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6F1D1-094B-4379-82A4-253CD2005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8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92919"/>
            <a:ext cx="8229600" cy="715192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33619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05867"/>
            <a:ext cx="8229600" cy="34067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6195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336195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336195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336195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33619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987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15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36195"/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rgbClr val="336195"/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rgbClr val="336195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336195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336195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158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36195"/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rgbClr val="336195"/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rgbClr val="336195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336195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336195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92919"/>
            <a:ext cx="8229600" cy="715192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33619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311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29553" y="4252352"/>
            <a:ext cx="8458005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336195"/>
                </a:solidFill>
              </a:defRPr>
            </a:lvl1pPr>
          </a:lstStyle>
          <a:p>
            <a:r>
              <a:rPr lang="en-US" dirty="0"/>
              <a:t>Title will be typed into this space</a:t>
            </a:r>
          </a:p>
        </p:txBody>
      </p:sp>
    </p:spTree>
    <p:extLst>
      <p:ext uri="{BB962C8B-B14F-4D97-AF65-F5344CB8AC3E}">
        <p14:creationId xmlns:p14="http://schemas.microsoft.com/office/powerpoint/2010/main" val="144155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W-PPT_Content4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71" r:id="rId3"/>
  </p:sldLayoutIdLst>
  <p:txStyles>
    <p:titleStyle>
      <a:lvl1pPr algn="l" defTabSz="457200" rtl="0" eaLnBrk="1" latinLnBrk="0" hangingPunct="1">
        <a:lnSpc>
          <a:spcPts val="5400"/>
        </a:lnSpc>
        <a:spcBef>
          <a:spcPct val="0"/>
        </a:spcBef>
        <a:buNone/>
        <a:defRPr sz="6400" b="1" kern="700" spc="-25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W-PPT_Titl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537" y="2798440"/>
            <a:ext cx="8462926" cy="1391821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sz="4800" spc="-100" dirty="0">
                <a:solidFill>
                  <a:schemeClr val="bg1"/>
                </a:solidFill>
              </a:rPr>
              <a:t>How local governments can successfully manage ARPA funds</a:t>
            </a:r>
            <a:endParaRPr lang="en-US" sz="3200" b="0" spc="-1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39D2D0-3C4E-46A5-ADFC-2DBA09574D57}"/>
              </a:ext>
            </a:extLst>
          </p:cNvPr>
          <p:cNvSpPr txBox="1"/>
          <p:nvPr/>
        </p:nvSpPr>
        <p:spPr>
          <a:xfrm>
            <a:off x="340537" y="5033639"/>
            <a:ext cx="40306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-100" dirty="0">
                <a:solidFill>
                  <a:schemeClr val="bg1"/>
                </a:solidFill>
              </a:rPr>
              <a:t>Adam Levin</a:t>
            </a:r>
            <a:br>
              <a:rPr lang="en-US" sz="3200" spc="-100" dirty="0">
                <a:solidFill>
                  <a:schemeClr val="bg1"/>
                </a:solidFill>
              </a:rPr>
            </a:br>
            <a:r>
              <a:rPr lang="en-US" sz="3200" spc="-100" dirty="0">
                <a:solidFill>
                  <a:schemeClr val="bg1"/>
                </a:solidFill>
              </a:rPr>
              <a:t>Officer, state fiscal health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2801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A3A94-18EC-4D58-BDD6-DD3935D93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pc="-100" dirty="0"/>
              <a:t>Significant opportunity for local govts</a:t>
            </a:r>
            <a:br>
              <a:rPr lang="en-US" sz="3600" spc="-100" dirty="0"/>
            </a:br>
            <a:endParaRPr lang="en-US" sz="2800" dirty="0"/>
          </a:p>
        </p:txBody>
      </p:sp>
      <p:pic>
        <p:nvPicPr>
          <p:cNvPr id="1026" name="Picture 2" descr="Pin on Organized!">
            <a:extLst>
              <a:ext uri="{FF2B5EF4-FFF2-40B4-BE49-F238E27FC236}">
                <a16:creationId xmlns:a16="http://schemas.microsoft.com/office/drawing/2014/main" id="{EE33B2BE-C023-412B-998D-A8D5228FD5D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3255"/>
            <a:ext cx="8229600" cy="321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F26945-7C51-4561-ABA7-0AC13AFB9E71}"/>
              </a:ext>
            </a:extLst>
          </p:cNvPr>
          <p:cNvSpPr txBox="1"/>
          <p:nvPr/>
        </p:nvSpPr>
        <p:spPr>
          <a:xfrm>
            <a:off x="443884" y="985421"/>
            <a:ext cx="7625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-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ARPA funds as a share of 2017 spending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F777FA-2D66-4666-9DD2-7FEC86A6F5E6}"/>
              </a:ext>
            </a:extLst>
          </p:cNvPr>
          <p:cNvCxnSpPr/>
          <p:nvPr/>
        </p:nvCxnSpPr>
        <p:spPr>
          <a:xfrm>
            <a:off x="4305670" y="1784412"/>
            <a:ext cx="790113" cy="8345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AB35806-F940-4B6B-8FF9-9384B95095BC}"/>
              </a:ext>
            </a:extLst>
          </p:cNvPr>
          <p:cNvSpPr txBox="1"/>
          <p:nvPr/>
        </p:nvSpPr>
        <p:spPr>
          <a:xfrm>
            <a:off x="4057096" y="1562469"/>
            <a:ext cx="745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9.3%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005D17-D767-48F6-9217-111425F97548}"/>
              </a:ext>
            </a:extLst>
          </p:cNvPr>
          <p:cNvCxnSpPr/>
          <p:nvPr/>
        </p:nvCxnSpPr>
        <p:spPr>
          <a:xfrm>
            <a:off x="1722268" y="2450237"/>
            <a:ext cx="452761" cy="6835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DB88DA8-E02C-42DE-882C-186C476A19E9}"/>
              </a:ext>
            </a:extLst>
          </p:cNvPr>
          <p:cNvSpPr txBox="1"/>
          <p:nvPr/>
        </p:nvSpPr>
        <p:spPr>
          <a:xfrm>
            <a:off x="1491449" y="2219417"/>
            <a:ext cx="656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6.8%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A9CD11-07CB-4618-8889-0D22E9AF42C0}"/>
              </a:ext>
            </a:extLst>
          </p:cNvPr>
          <p:cNvCxnSpPr/>
          <p:nvPr/>
        </p:nvCxnSpPr>
        <p:spPr>
          <a:xfrm flipH="1">
            <a:off x="2503503" y="3429000"/>
            <a:ext cx="532660" cy="6902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B3AAA84-CF43-4F37-A095-327778F99602}"/>
              </a:ext>
            </a:extLst>
          </p:cNvPr>
          <p:cNvSpPr txBox="1"/>
          <p:nvPr/>
        </p:nvSpPr>
        <p:spPr>
          <a:xfrm>
            <a:off x="2290440" y="4074849"/>
            <a:ext cx="754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7.0%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4874C9B-D6E8-46CF-90A8-7296D1A5A8BA}"/>
              </a:ext>
            </a:extLst>
          </p:cNvPr>
          <p:cNvCxnSpPr/>
          <p:nvPr/>
        </p:nvCxnSpPr>
        <p:spPr>
          <a:xfrm flipH="1">
            <a:off x="8202967" y="1839468"/>
            <a:ext cx="483833" cy="3089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3D12E54-24DE-430C-847E-902178178E3A}"/>
              </a:ext>
            </a:extLst>
          </p:cNvPr>
          <p:cNvSpPr txBox="1"/>
          <p:nvPr/>
        </p:nvSpPr>
        <p:spPr>
          <a:xfrm>
            <a:off x="8495930" y="1597981"/>
            <a:ext cx="790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39EFFE9-3D0D-4BEA-BDE6-8AC86782B52A}"/>
              </a:ext>
            </a:extLst>
          </p:cNvPr>
          <p:cNvCxnSpPr/>
          <p:nvPr/>
        </p:nvCxnSpPr>
        <p:spPr>
          <a:xfrm flipV="1">
            <a:off x="3364637" y="3568823"/>
            <a:ext cx="355107" cy="7013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68F6A33-A4B7-4275-B1DE-AB4A45928699}"/>
              </a:ext>
            </a:extLst>
          </p:cNvPr>
          <p:cNvSpPr txBox="1"/>
          <p:nvPr/>
        </p:nvSpPr>
        <p:spPr>
          <a:xfrm>
            <a:off x="3151573" y="4225770"/>
            <a:ext cx="754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7.2%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F35CE76-19DE-449B-9BDC-6C762EACA789}"/>
              </a:ext>
            </a:extLst>
          </p:cNvPr>
          <p:cNvCxnSpPr/>
          <p:nvPr/>
        </p:nvCxnSpPr>
        <p:spPr>
          <a:xfrm flipH="1" flipV="1">
            <a:off x="6516210" y="4660777"/>
            <a:ext cx="310718" cy="5027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DBF4D80-C00E-42F6-83FC-CC1312D297AB}"/>
              </a:ext>
            </a:extLst>
          </p:cNvPr>
          <p:cNvSpPr txBox="1"/>
          <p:nvPr/>
        </p:nvSpPr>
        <p:spPr>
          <a:xfrm>
            <a:off x="6631619" y="5119118"/>
            <a:ext cx="665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2.7%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2561076-AF96-4349-AEA3-4384DADEDC16}"/>
              </a:ext>
            </a:extLst>
          </p:cNvPr>
          <p:cNvCxnSpPr/>
          <p:nvPr/>
        </p:nvCxnSpPr>
        <p:spPr>
          <a:xfrm>
            <a:off x="5308847" y="1704513"/>
            <a:ext cx="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A8CD567-A7C8-404C-94E5-C12FF19ED0CD}"/>
              </a:ext>
            </a:extLst>
          </p:cNvPr>
          <p:cNvSpPr txBox="1"/>
          <p:nvPr/>
        </p:nvSpPr>
        <p:spPr>
          <a:xfrm>
            <a:off x="5095783" y="1464251"/>
            <a:ext cx="923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7.2%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B900219-41E9-4D4D-B431-7250C33F2D24}"/>
              </a:ext>
            </a:extLst>
          </p:cNvPr>
          <p:cNvCxnSpPr/>
          <p:nvPr/>
        </p:nvCxnSpPr>
        <p:spPr>
          <a:xfrm>
            <a:off x="6019056" y="1784412"/>
            <a:ext cx="0" cy="4350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CD03243-FC45-4A17-A490-4C7FE0F9AAE2}"/>
              </a:ext>
            </a:extLst>
          </p:cNvPr>
          <p:cNvSpPr txBox="1"/>
          <p:nvPr/>
        </p:nvSpPr>
        <p:spPr>
          <a:xfrm>
            <a:off x="5797118" y="1544713"/>
            <a:ext cx="790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5.9%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39240F1-05EB-4B64-AE55-2072ABDF1D2A}"/>
              </a:ext>
            </a:extLst>
          </p:cNvPr>
          <p:cNvCxnSpPr/>
          <p:nvPr/>
        </p:nvCxnSpPr>
        <p:spPr>
          <a:xfrm flipV="1">
            <a:off x="5797118" y="1651247"/>
            <a:ext cx="1162975" cy="11896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4" name="TextBox 1023">
            <a:extLst>
              <a:ext uri="{FF2B5EF4-FFF2-40B4-BE49-F238E27FC236}">
                <a16:creationId xmlns:a16="http://schemas.microsoft.com/office/drawing/2014/main" id="{A4433B2B-08B9-4E08-BE59-6D9F68AD3E82}"/>
              </a:ext>
            </a:extLst>
          </p:cNvPr>
          <p:cNvSpPr txBox="1"/>
          <p:nvPr/>
        </p:nvSpPr>
        <p:spPr>
          <a:xfrm>
            <a:off x="6773658" y="1401241"/>
            <a:ext cx="656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7.7%</a:t>
            </a: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FA9E3A96-A02D-4333-9503-30A6C7E7AE59}"/>
              </a:ext>
            </a:extLst>
          </p:cNvPr>
          <p:cNvSpPr txBox="1"/>
          <p:nvPr/>
        </p:nvSpPr>
        <p:spPr>
          <a:xfrm>
            <a:off x="5699465" y="6098960"/>
            <a:ext cx="33291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Sources: U.S. Department of the Treasury, U.S. Census Bureau, NASBO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25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544E32-74F5-42BE-BB09-1318FFB97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95158"/>
            <a:ext cx="8229600" cy="4525963"/>
          </a:xfrm>
        </p:spPr>
        <p:txBody>
          <a:bodyPr/>
          <a:lstStyle/>
          <a:p>
            <a:r>
              <a:rPr lang="en-US" dirty="0"/>
              <a:t>Mitigate health, economic impacts of COVID-19</a:t>
            </a:r>
          </a:p>
          <a:p>
            <a:r>
              <a:rPr lang="en-US" dirty="0"/>
              <a:t>Address pandemic’s disparate impacts on certain populations and geographies</a:t>
            </a:r>
          </a:p>
          <a:p>
            <a:r>
              <a:rPr lang="en-US" dirty="0"/>
              <a:t>Build infrastructure</a:t>
            </a:r>
          </a:p>
          <a:p>
            <a:r>
              <a:rPr lang="en-US" dirty="0"/>
              <a:t>Support essential workers</a:t>
            </a:r>
          </a:p>
          <a:p>
            <a:r>
              <a:rPr lang="en-US" dirty="0"/>
              <a:t>Expanded eligibility with documented revenue loss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858E38-CD56-46BB-87F9-65FCE3BE1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Permissible uses</a:t>
            </a:r>
          </a:p>
        </p:txBody>
      </p:sp>
    </p:spTree>
    <p:extLst>
      <p:ext uri="{BB962C8B-B14F-4D97-AF65-F5344CB8AC3E}">
        <p14:creationId xmlns:p14="http://schemas.microsoft.com/office/powerpoint/2010/main" val="784007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92919"/>
            <a:ext cx="8229600" cy="1143782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sz="3600" spc="-100" dirty="0"/>
              <a:t>Beware the risk of the “fiscal cliff”</a:t>
            </a:r>
            <a:br>
              <a:rPr lang="en-US" sz="3600" spc="-100" dirty="0"/>
            </a:br>
            <a:r>
              <a:rPr lang="en-US" sz="2800" b="0" spc="-100" dirty="0"/>
              <a:t>Lessons learned from the Great Recession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E24860-5F47-405D-A71E-C2478281A6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514" t="27941" r="14466" b="12115"/>
          <a:stretch/>
        </p:blipFill>
        <p:spPr>
          <a:xfrm>
            <a:off x="625876" y="1492314"/>
            <a:ext cx="6487446" cy="455338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2507458-A3A5-4B24-B443-1BFAAC6EBA1C}"/>
              </a:ext>
            </a:extLst>
          </p:cNvPr>
          <p:cNvSpPr/>
          <p:nvPr/>
        </p:nvSpPr>
        <p:spPr>
          <a:xfrm>
            <a:off x="4154750" y="2272683"/>
            <a:ext cx="1109708" cy="941034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77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C7731E-7184-4CA0-A0F6-EF7181159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2919"/>
            <a:ext cx="8229600" cy="1080282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sz="3600" spc="-100" dirty="0"/>
              <a:t>3 key principles for allocating funds</a:t>
            </a:r>
            <a:br>
              <a:rPr lang="en-US" sz="3600" spc="-100" dirty="0"/>
            </a:br>
            <a:r>
              <a:rPr lang="en-US" sz="2800" b="0" spc="-100" dirty="0"/>
              <a:t>Think long term, mitigate risk, prioritize one-time use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8E80421-970C-4447-B373-E73BA9726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7728"/>
            <a:ext cx="8229600" cy="3952172"/>
          </a:xfrm>
        </p:spPr>
        <p:txBody>
          <a:bodyPr/>
          <a:lstStyle/>
          <a:p>
            <a:r>
              <a:rPr lang="en-US" sz="2200" b="1" dirty="0"/>
              <a:t>Plan for the future: </a:t>
            </a:r>
            <a:r>
              <a:rPr lang="en-US" sz="2200" dirty="0"/>
              <a:t>Analyze revenue and expenditures over the long-term, and plan for a range of post-ARPA scenarios</a:t>
            </a:r>
            <a:br>
              <a:rPr lang="en-US" sz="2200" dirty="0"/>
            </a:br>
            <a:endParaRPr lang="en-US" sz="2200" dirty="0"/>
          </a:p>
          <a:p>
            <a:r>
              <a:rPr lang="en-US" sz="2200" b="1" dirty="0"/>
              <a:t>Mitigate risk: </a:t>
            </a:r>
            <a:r>
              <a:rPr lang="en-US" sz="2200" dirty="0"/>
              <a:t>Be cautious about using one-time stimulus funds for ongoing programs, risking structural budget gaps</a:t>
            </a:r>
            <a:br>
              <a:rPr lang="en-US" sz="2200" dirty="0"/>
            </a:br>
            <a:endParaRPr lang="en-US" sz="2200" dirty="0"/>
          </a:p>
          <a:p>
            <a:r>
              <a:rPr lang="en-US" sz="2200" b="1" dirty="0"/>
              <a:t>Prioritize one-time use: </a:t>
            </a:r>
            <a:r>
              <a:rPr lang="en-US" sz="2200" dirty="0"/>
              <a:t>Consider spending federal funds on programs experiencing a temporary increase in demand which may abate after pandemic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759720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8B6310-B572-450E-AD0D-514AD5422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2919"/>
            <a:ext cx="8229600" cy="1020246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sz="3600" spc="-100" dirty="0"/>
              <a:t>Local govt plans for ARPA funds </a:t>
            </a:r>
            <a:br>
              <a:rPr lang="en-US" sz="3600" spc="-100" dirty="0"/>
            </a:br>
            <a:r>
              <a:rPr lang="en-US" sz="2800" b="0" spc="-100" dirty="0"/>
              <a:t>Proposals suggest differing interests, some themes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1D9B221-A836-4124-9C5C-2C8C500095C8}"/>
              </a:ext>
            </a:extLst>
          </p:cNvPr>
          <p:cNvSpPr txBox="1">
            <a:spLocks/>
          </p:cNvSpPr>
          <p:nvPr/>
        </p:nvSpPr>
        <p:spPr>
          <a:xfrm>
            <a:off x="457200" y="1597728"/>
            <a:ext cx="8229600" cy="311281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336195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336195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36195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36195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336195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/>
              <a:t>Fairfax County, VA: </a:t>
            </a:r>
            <a:r>
              <a:rPr lang="en-US" sz="2200" dirty="0"/>
              <a:t>Investments in behavioral health initiatives, assistance to retail establishments and arts organizations, and supporting IT projects</a:t>
            </a:r>
          </a:p>
          <a:p>
            <a:endParaRPr lang="en-US" sz="2200" dirty="0"/>
          </a:p>
          <a:p>
            <a:r>
              <a:rPr lang="en-US" sz="2200" b="1" dirty="0"/>
              <a:t>El Paso County, CO: </a:t>
            </a:r>
            <a:r>
              <a:rPr lang="en-US" sz="2200" dirty="0"/>
              <a:t>Money for economic and workforce development, testing and quarantine costs, and water infrastructure upgrades</a:t>
            </a:r>
            <a:br>
              <a:rPr lang="en-US" sz="2200" b="1" dirty="0"/>
            </a:br>
            <a:endParaRPr lang="en-US" sz="2200" dirty="0"/>
          </a:p>
          <a:p>
            <a:r>
              <a:rPr lang="en-US" sz="2200" b="1" dirty="0"/>
              <a:t>King County, WA: </a:t>
            </a:r>
            <a:r>
              <a:rPr lang="en-US" sz="2200" dirty="0"/>
              <a:t>Rental assistance, vaccination efforts, and covering county operations </a:t>
            </a:r>
            <a:br>
              <a:rPr lang="en-US" sz="2200" b="1" dirty="0"/>
            </a:b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AA315-6CA1-4B77-9C19-0E46D53182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66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W-PPT_Titl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39D2D0-3C4E-46A5-ADFC-2DBA09574D57}"/>
              </a:ext>
            </a:extLst>
          </p:cNvPr>
          <p:cNvSpPr txBox="1"/>
          <p:nvPr/>
        </p:nvSpPr>
        <p:spPr>
          <a:xfrm>
            <a:off x="481953" y="2644170"/>
            <a:ext cx="40306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-100" dirty="0">
                <a:solidFill>
                  <a:schemeClr val="bg1"/>
                </a:solidFill>
              </a:rPr>
              <a:t>Adam Levin</a:t>
            </a:r>
            <a:br>
              <a:rPr lang="en-US" sz="3200" spc="-100" dirty="0">
                <a:solidFill>
                  <a:schemeClr val="bg1"/>
                </a:solidFill>
              </a:rPr>
            </a:br>
            <a:r>
              <a:rPr lang="en-US" sz="3200" spc="-100" dirty="0">
                <a:solidFill>
                  <a:schemeClr val="bg1"/>
                </a:solidFill>
              </a:rPr>
              <a:t>Officer, state fiscal health</a:t>
            </a:r>
          </a:p>
          <a:p>
            <a:r>
              <a:rPr lang="en-US" sz="3200" spc="-100" dirty="0">
                <a:solidFill>
                  <a:schemeClr val="bg1"/>
                </a:solidFill>
              </a:rPr>
              <a:t>alevin@pewtrusts.org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59500585"/>
      </p:ext>
    </p:extLst>
  </p:cSld>
  <p:clrMapOvr>
    <a:masterClrMapping/>
  </p:clrMapOvr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551A8150C8414AA3FFF7872092060C" ma:contentTypeVersion="13" ma:contentTypeDescription="Create a new document." ma:contentTypeScope="" ma:versionID="de7b18e574af232b27c1bd3cf667fca4">
  <xsd:schema xmlns:xsd="http://www.w3.org/2001/XMLSchema" xmlns:xs="http://www.w3.org/2001/XMLSchema" xmlns:p="http://schemas.microsoft.com/office/2006/metadata/properties" xmlns:ns3="6fe91da5-ec08-41f2-973d-8aab19e8ae3a" xmlns:ns4="c2267f7c-fbf3-4ccb-bf0e-74c1799ecf83" targetNamespace="http://schemas.microsoft.com/office/2006/metadata/properties" ma:root="true" ma:fieldsID="5ffc4b031ac9fc2103829a60a5c677c7" ns3:_="" ns4:_="">
    <xsd:import namespace="6fe91da5-ec08-41f2-973d-8aab19e8ae3a"/>
    <xsd:import namespace="c2267f7c-fbf3-4ccb-bf0e-74c1799ecf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91da5-ec08-41f2-973d-8aab19e8ae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267f7c-fbf3-4ccb-bf0e-74c1799ecf8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2059EF-3640-4F42-A9F1-C3E2D9311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e91da5-ec08-41f2-973d-8aab19e8ae3a"/>
    <ds:schemaRef ds:uri="c2267f7c-fbf3-4ccb-bf0e-74c1799ecf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514439-FB71-42B1-BBBA-D8793EB3DB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51E383-A329-4D51-B1A2-DD1CB1CDBF0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280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7_Office Theme</vt:lpstr>
      <vt:lpstr>How local governments can successfully manage ARPA funds</vt:lpstr>
      <vt:lpstr>Significant opportunity for local govts </vt:lpstr>
      <vt:lpstr>Permissible uses</vt:lpstr>
      <vt:lpstr>Beware the risk of the “fiscal cliff” Lessons learned from the Great Recession</vt:lpstr>
      <vt:lpstr>3 key principles for allocating funds Think long term, mitigate risk, prioritize one-time use</vt:lpstr>
      <vt:lpstr>Local govt plans for ARPA funds  Proposals suggest differing interests, some themes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Template_2015</dc:title>
  <dc:creator>Kate Starr</dc:creator>
  <cp:lastModifiedBy>Adam Levin</cp:lastModifiedBy>
  <cp:revision>13</cp:revision>
  <dcterms:created xsi:type="dcterms:W3CDTF">2015-02-27T20:19:53Z</dcterms:created>
  <dcterms:modified xsi:type="dcterms:W3CDTF">2021-07-12T17:23:05Z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0x0101000D551A8150C8414AA3FFF7872092060C</vt:lpwstr>
  </property>
  <property fmtid="{D5CDD505-2E9C-101B-9397-08002B2CF9AE}" pid="3" name="PEW_GS_Department">
    <vt:lpwstr>1479;#Communications|f08bed90-1415-41f3-9c6a-0430b57737d5</vt:lpwstr>
  </property>
  <property fmtid="{D5CDD505-2E9C-101B-9397-08002B2CF9AE}" pid="4" name="k5914dfc777744d1bb3628babe14bd0b">
    <vt:lpwstr>Communications|f08bed90-1415-41f3-9c6a-0430b57737d5</vt:lpwstr>
  </property>
  <property fmtid="{D5CDD505-2E9C-101B-9397-08002B2CF9AE}" pid="5" name="Sticky">
    <vt:bool>false</vt:bool>
  </property>
  <property fmtid="{D5CDD505-2E9C-101B-9397-08002B2CF9AE}" pid="6" name="TaxCatchAll">
    <vt:lpwstr>1479;#Communications|f08bed90-1415-41f3-9c6a-0430b57737d5</vt:lpwstr>
  </property>
  <property fmtid="{D5CDD505-2E9C-101B-9397-08002B2CF9AE}" pid="7" name="Order">
    <vt:r8>703400</vt:r8>
  </property>
</Properties>
</file>