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12" r:id="rId2"/>
    <p:sldId id="318" r:id="rId3"/>
    <p:sldId id="316" r:id="rId4"/>
    <p:sldId id="326" r:id="rId5"/>
    <p:sldId id="315" r:id="rId6"/>
    <p:sldId id="480" r:id="rId7"/>
    <p:sldId id="479" r:id="rId8"/>
    <p:sldId id="335" r:id="rId9"/>
    <p:sldId id="314" r:id="rId10"/>
    <p:sldId id="594" r:id="rId11"/>
    <p:sldId id="570" r:id="rId12"/>
    <p:sldId id="584" r:id="rId13"/>
    <p:sldId id="585" r:id="rId14"/>
    <p:sldId id="711" r:id="rId15"/>
    <p:sldId id="620" r:id="rId16"/>
    <p:sldId id="621" r:id="rId17"/>
    <p:sldId id="430" r:id="rId18"/>
    <p:sldId id="624" r:id="rId19"/>
    <p:sldId id="712" r:id="rId20"/>
    <p:sldId id="619" r:id="rId21"/>
    <p:sldId id="258" r:id="rId22"/>
    <p:sldId id="55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B11-4387-A5B8-BF3CEDD57FD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B11-4387-A5B8-BF3CEDD57FD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B11-4387-A5B8-BF3CEDD57FD6}"/>
              </c:ext>
            </c:extLst>
          </c:dPt>
          <c:dLbls>
            <c:dLbl>
              <c:idx val="0"/>
              <c:layout>
                <c:manualLayout>
                  <c:x val="8.0555885702966373E-2"/>
                  <c:y val="-1.573531437776199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11-4387-A5B8-BF3CEDD57FD6}"/>
                </c:ext>
              </c:extLst>
            </c:dLbl>
            <c:dLbl>
              <c:idx val="1"/>
              <c:layout>
                <c:manualLayout>
                  <c:x val="-5.0727232209181398E-2"/>
                  <c:y val="1.8695011710346435E-2"/>
                </c:manualLayout>
              </c:layout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11-4387-A5B8-BF3CEDD57FD6}"/>
                </c:ext>
              </c:extLst>
            </c:dLbl>
            <c:dLbl>
              <c:idx val="2"/>
              <c:layout>
                <c:manualLayout>
                  <c:x val="5.009013024315357E-2"/>
                  <c:y val="-2.057968864255359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B11-4387-A5B8-BF3CEDD57F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White</c:v>
                </c:pt>
                <c:pt idx="1">
                  <c:v>Black</c:v>
                </c:pt>
                <c:pt idx="2">
                  <c:v>Other 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89.7</c:v>
                </c:pt>
                <c:pt idx="1">
                  <c:v>3.71</c:v>
                </c:pt>
                <c:pt idx="2">
                  <c:v>6.59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11-4387-A5B8-BF3CEDD57FD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256-4C5D-A406-920CB025296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256-4C5D-A406-920CB025296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256-4C5D-A406-920CB0252968}"/>
              </c:ext>
            </c:extLst>
          </c:dPt>
          <c:dLbls>
            <c:dLbl>
              <c:idx val="0"/>
              <c:layout>
                <c:manualLayout>
                  <c:x val="-4.8915094339622642E-2"/>
                  <c:y val="0.2546204470067082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56-4C5D-A406-920CB0252968}"/>
                </c:ext>
              </c:extLst>
            </c:dLbl>
            <c:dLbl>
              <c:idx val="1"/>
              <c:layout>
                <c:manualLayout>
                  <c:x val="2.20578913484871E-2"/>
                  <c:y val="7.1011752736829831E-2"/>
                </c:manualLayout>
              </c:layout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56-4C5D-A406-920CB0252968}"/>
                </c:ext>
              </c:extLst>
            </c:dLbl>
            <c:dLbl>
              <c:idx val="2"/>
              <c:layout>
                <c:manualLayout>
                  <c:x val="0.2824255930272867"/>
                  <c:y val="-0.1133646315744852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256-4C5D-A406-920CB02529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White</c:v>
                </c:pt>
                <c:pt idx="1">
                  <c:v>Black</c:v>
                </c:pt>
                <c:pt idx="2">
                  <c:v>Other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56.36</c:v>
                </c:pt>
                <c:pt idx="1">
                  <c:v>17.73</c:v>
                </c:pt>
                <c:pt idx="2">
                  <c:v>25.91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56-4C5D-A406-920CB025296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74A-4061-9018-52DDFBF3FD6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74A-4061-9018-52DDFBF3FD6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74A-4061-9018-52DDFBF3FD6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74A-4061-9018-52DDFBF3FD64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74A-4061-9018-52DDFBF3FD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8AB-4F95-A997-81B7CB3BB91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8AB-4F95-A997-81B7CB3BB9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8AB-4F95-A997-81B7CB3BB9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8AB-4F95-A997-81B7CB3BB91D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47</c:v>
                </c:pt>
                <c:pt idx="1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BC-4867-A976-3FB33BB14C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NATIONAL MOVER RATES </a:t>
            </a:r>
            <a:r>
              <a:rPr lang="en-US" dirty="0" err="1">
                <a:solidFill>
                  <a:schemeClr val="tx1"/>
                </a:solidFill>
              </a:rPr>
              <a:t>bY</a:t>
            </a:r>
            <a:r>
              <a:rPr lang="en-US" dirty="0">
                <a:solidFill>
                  <a:schemeClr val="tx1"/>
                </a:solidFill>
              </a:rPr>
              <a:t> RACE &amp; ETHNICITY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Home ownership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pattFill prst="narHorz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35C7-4B40-A3BD-0797EF7F84FD}"/>
              </c:ext>
            </c:extLst>
          </c:dPt>
          <c:dPt>
            <c:idx val="1"/>
            <c:invertIfNegative val="0"/>
            <c:bubble3D val="0"/>
            <c:spPr>
              <a:pattFill prst="narHorz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114300">
                  <a:schemeClr val="accent4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35C7-4B40-A3BD-0797EF7F84FD}"/>
              </c:ext>
            </c:extLst>
          </c:dPt>
          <c:dPt>
            <c:idx val="2"/>
            <c:invertIfNegative val="0"/>
            <c:bubble3D val="0"/>
            <c:spPr>
              <a:pattFill prst="narHorz">
                <a:fgClr>
                  <a:schemeClr val="accent6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114300">
                  <a:schemeClr val="accent6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35C7-4B40-A3BD-0797EF7F84FD}"/>
              </c:ext>
            </c:extLst>
          </c:dPt>
          <c:dPt>
            <c:idx val="3"/>
            <c:invertIfNegative val="0"/>
            <c:bubble3D val="0"/>
            <c:spPr>
              <a:pattFill prst="narHorz">
                <a:fgClr>
                  <a:schemeClr val="accent2">
                    <a:lumMod val="60000"/>
                  </a:schemeClr>
                </a:fgClr>
                <a:bgClr>
                  <a:schemeClr val="accent2">
                    <a:lumMod val="60000"/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114300">
                  <a:schemeClr val="accent2">
                    <a:lumMod val="6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35C7-4B40-A3BD-0797EF7F84FD}"/>
              </c:ext>
            </c:extLst>
          </c:dPt>
          <c:dPt>
            <c:idx val="4"/>
            <c:invertIfNegative val="0"/>
            <c:bubble3D val="0"/>
            <c:spPr>
              <a:pattFill prst="narHorz">
                <a:fgClr>
                  <a:schemeClr val="accent4">
                    <a:lumMod val="60000"/>
                  </a:schemeClr>
                </a:fgClr>
                <a:bgClr>
                  <a:schemeClr val="accent4">
                    <a:lumMod val="60000"/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114300">
                  <a:schemeClr val="accent4">
                    <a:lumMod val="6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9-35C7-4B40-A3BD-0797EF7F84F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4"/>
                <c:pt idx="0">
                  <c:v>White</c:v>
                </c:pt>
                <c:pt idx="1">
                  <c:v>Black</c:v>
                </c:pt>
                <c:pt idx="2">
                  <c:v>Latino</c:v>
                </c:pt>
                <c:pt idx="3">
                  <c:v>Asian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10.3</c:v>
                </c:pt>
                <c:pt idx="1">
                  <c:v>13.1</c:v>
                </c:pt>
                <c:pt idx="2">
                  <c:v>11.1</c:v>
                </c:pt>
                <c:pt idx="3">
                  <c:v>12.1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22-4DE3-8712-DD29E322BC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965750431"/>
        <c:axId val="965747519"/>
      </c:barChart>
      <c:catAx>
        <c:axId val="965750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5747519"/>
        <c:crosses val="autoZero"/>
        <c:auto val="1"/>
        <c:lblAlgn val="ctr"/>
        <c:lblOffset val="100"/>
        <c:noMultiLvlLbl val="0"/>
      </c:catAx>
      <c:valAx>
        <c:axId val="965747519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57504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3BC28-2968-4AC5-A431-3CCD68AB7CAA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EFA47-7D99-4A9B-8A1A-B364B17D7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97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02C12-59B5-48D8-8443-24D45F1A17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CFA8C3-BD08-47A2-9B35-ECC45724CC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04C74-B0C3-4A5F-B1F1-2F6AD2D7F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CF9D1-1136-4958-BB99-67D5D8178B81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D3DDA-FCD5-468C-A8ED-81443215F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505B5-9209-4751-A5B6-A54ECCC2D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DC980-9325-43CB-85F4-E9C35C72B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7B261-2BF9-4FD5-8BE3-BAE95DCB5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52DD29-D993-48E6-90BA-5899FFE0C4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63A4B-1AA8-4BCD-9AE0-9347FF2CA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CF9D1-1136-4958-BB99-67D5D8178B81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47035-61FD-44BE-A017-6B1F600C9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6A2A2-7598-428C-B0D7-F95E14B70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DC980-9325-43CB-85F4-E9C35C72B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99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E07A4A-4426-4FDC-AD3B-AE224595BF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BF9C9B-3AC9-4164-B443-03F84D15F2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06989-D119-42F5-AC9D-BC5F846B5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CF9D1-1136-4958-BB99-67D5D8178B81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88217-086D-48D0-A06E-933FAC546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E0C47-4ED4-4D31-86A1-682157254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DC980-9325-43CB-85F4-E9C35C72B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7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AA5BE-E056-4B01-A209-5D7304BE7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EAE0D-F0E6-4626-8DE1-BD6B5BFDF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11DBE-1BD2-4450-A697-FFC30D842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CF9D1-1136-4958-BB99-67D5D8178B81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BF60C-C11C-4540-8A30-ED6806E36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298ED-3C72-4399-99F8-7C15C0D5F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DC980-9325-43CB-85F4-E9C35C72B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519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48462-9B4B-4D4A-AF8E-9D594FF37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93FF9C-93AE-4149-9961-9E0CC6B53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13706-AA2A-4955-960E-8D8E86449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CF9D1-1136-4958-BB99-67D5D8178B81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920FB-0C72-416F-B858-1EC3D0DA8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F6FDC-0615-4387-A4CF-1D34BAD5D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DC980-9325-43CB-85F4-E9C35C72B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06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90E04-19D7-42D7-AF26-81FC735EB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88314-F55E-4E0C-9533-F4D83E2C80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090C3D-9F74-4F88-BB60-CC833B523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B437E5-CB6C-4BD2-8BD9-57D0AFB58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CF9D1-1136-4958-BB99-67D5D8178B81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25368E-9B9A-49E8-941E-C859AF8D0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5B813-1FDB-4702-A218-28F00097E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DC980-9325-43CB-85F4-E9C35C72B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827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472EA-84C8-4F59-A54E-0F9EC368C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4EA1A-D27C-438E-93CA-C495DBE25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044934-E578-4D03-A063-7DD0651970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805F23-CAE1-4FC3-B6DE-68C5EAAF4F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0B6AA1-8630-4F6A-A93B-88E8D7E199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6EAD14-FA2A-40C0-BF20-932B81970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CF9D1-1136-4958-BB99-67D5D8178B81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D40977-2852-41A1-AE69-F9F2F48BB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F85104-628B-4245-B2AB-4DA49288A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DC980-9325-43CB-85F4-E9C35C72B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972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7FF72-4494-4F7B-991D-2B43289A1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A32EB7-1D5E-4AA2-B9B2-7BD154120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CF9D1-1136-4958-BB99-67D5D8178B81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22CE79-674B-4FE8-BEBC-469133EBE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B1D167-B73E-493D-AA7E-93EB11A78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DC980-9325-43CB-85F4-E9C35C72B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86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8285A5-89B3-4144-90FE-808C14865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CF9D1-1136-4958-BB99-67D5D8178B81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560114-6FA0-4CA3-AE76-8E8B046E5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9287FD-C6A3-4759-A2B7-074B7C385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DC980-9325-43CB-85F4-E9C35C72B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5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BF375-8F03-4250-9FE2-789E1AFEB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409F8-E1E2-4484-A625-567325B84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F40C1E-396B-4987-823F-F60FBC046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70ADEA-2A50-4E62-B4DF-BA3E84FDF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CF9D1-1136-4958-BB99-67D5D8178B81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AC7EC9-9FA5-4C29-A720-7F775AEF9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78C4E3-1EDB-44E8-9CF5-599E87E81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DC980-9325-43CB-85F4-E9C35C72B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8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44BA4-F19E-4052-9AE8-8482FD1A3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323857-C9C9-48B6-AD91-67208E3CE9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84568F-2397-49B3-9CCF-44DCAEEC2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0E591F-097A-4A86-AA81-9EC067D4C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CF9D1-1136-4958-BB99-67D5D8178B81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A575F-A51E-4578-B40F-9A6E92602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387479-9572-411B-BF44-E41DE9BB5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DC980-9325-43CB-85F4-E9C35C72B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96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5B524E-9DD3-4E8D-82C1-DE06B9A41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CD6EA-5C4F-4A4B-9E25-09ADAD193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AEB70-D06C-4386-8E84-E24B9D78D8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CF9D1-1136-4958-BB99-67D5D8178B81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9C6A4-6233-4AFD-92B0-C22E7A2176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A43EE-DC39-465F-95AC-1FD08BD270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DC980-9325-43CB-85F4-E9C35C72B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48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ojectvote.org/wp-content/uploads/2015/06/AMERICANS-WITH-PHOTO-ID-Research-Memo-February-2015.pdf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ojectvote.org/wp-content/uploads/2015/06/AMERICANS-WITH-PHOTO-ID-Research-Memo-February-2015.pdf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4294" y="0"/>
            <a:ext cx="54864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64294" y="1200539"/>
            <a:ext cx="5486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HIGHER </a:t>
            </a:r>
          </a:p>
          <a:p>
            <a:pPr algn="ctr"/>
            <a:r>
              <a:rPr lang="en-US" sz="6000" dirty="0">
                <a:solidFill>
                  <a:schemeClr val="bg1"/>
                </a:solidFill>
              </a:rPr>
              <a:t>QUALITY DELIBERATIONS</a:t>
            </a:r>
          </a:p>
        </p:txBody>
      </p:sp>
    </p:spTree>
    <p:extLst>
      <p:ext uri="{BB962C8B-B14F-4D97-AF65-F5344CB8AC3E}">
        <p14:creationId xmlns:p14="http://schemas.microsoft.com/office/powerpoint/2010/main" val="163960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26"/>
    </mc:Choice>
    <mc:Fallback xmlns="">
      <p:transition spd="slow" advTm="802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urved Arrow Doodle Transparent PNG &amp;amp; SVG Vector">
            <a:extLst>
              <a:ext uri="{FF2B5EF4-FFF2-40B4-BE49-F238E27FC236}">
                <a16:creationId xmlns:a16="http://schemas.microsoft.com/office/drawing/2014/main" id="{272ED016-F333-49A4-AD37-24FE72492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352">
            <a:off x="4019096" y="535351"/>
            <a:ext cx="3371272" cy="337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03DC65-C50B-411A-B36A-1ECEBF1A0359}"/>
              </a:ext>
            </a:extLst>
          </p:cNvPr>
          <p:cNvSpPr txBox="1"/>
          <p:nvPr/>
        </p:nvSpPr>
        <p:spPr>
          <a:xfrm>
            <a:off x="120242" y="1244622"/>
            <a:ext cx="38474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MV Boli" panose="02000500030200090000" pitchFamily="2" charset="0"/>
                <a:cs typeface="MV Boli" panose="02000500030200090000" pitchFamily="2" charset="0"/>
              </a:rPr>
              <a:t>Jury diversity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FA6187-441C-483D-9FDB-1A8D2E2C7B65}"/>
              </a:ext>
            </a:extLst>
          </p:cNvPr>
          <p:cNvSpPr txBox="1"/>
          <p:nvPr/>
        </p:nvSpPr>
        <p:spPr>
          <a:xfrm>
            <a:off x="7399599" y="1244622"/>
            <a:ext cx="44881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MV Boli" panose="02000500030200090000" pitchFamily="2" charset="0"/>
                <a:cs typeface="MV Boli" panose="02000500030200090000" pitchFamily="2" charset="0"/>
              </a:rPr>
              <a:t>Public confidence</a:t>
            </a:r>
          </a:p>
        </p:txBody>
      </p:sp>
    </p:spTree>
    <p:extLst>
      <p:ext uri="{BB962C8B-B14F-4D97-AF65-F5344CB8AC3E}">
        <p14:creationId xmlns:p14="http://schemas.microsoft.com/office/powerpoint/2010/main" val="229983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98"/>
    </mc:Choice>
    <mc:Fallback xmlns="">
      <p:transition spd="slow" advTm="9398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35894" y="-36984"/>
            <a:ext cx="7256106" cy="6931968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C0BE7E-840D-4714-A7CA-541236A879C2}"/>
              </a:ext>
            </a:extLst>
          </p:cNvPr>
          <p:cNvSpPr txBox="1"/>
          <p:nvPr/>
        </p:nvSpPr>
        <p:spPr>
          <a:xfrm>
            <a:off x="201386" y="6014457"/>
            <a:ext cx="4379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Leslie Ellis &amp; Shari Seidman Diamond, 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Race, Diversity, and Jury Composition: Battering and Bolstering Legitimacy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78 Chi.-Kent L. Rev. 1033, 1049 (2003)</a:t>
            </a:r>
            <a:endParaRPr lang="en-US" sz="1200" dirty="0"/>
          </a:p>
        </p:txBody>
      </p:sp>
      <p:pic>
        <p:nvPicPr>
          <p:cNvPr id="8194" name="Picture 2" descr="Choose, man, products, shoplifting icon - Download on Iconfinder">
            <a:extLst>
              <a:ext uri="{FF2B5EF4-FFF2-40B4-BE49-F238E27FC236}">
                <a16:creationId xmlns:a16="http://schemas.microsoft.com/office/drawing/2014/main" id="{7B891FC8-B883-40BF-B037-7F730B60C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86" y="785326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Green Check Mark Sign and Stock Footage Video (100% Royalty-free)  1039160087 | Shutterstock">
            <a:extLst>
              <a:ext uri="{FF2B5EF4-FFF2-40B4-BE49-F238E27FC236}">
                <a16:creationId xmlns:a16="http://schemas.microsoft.com/office/drawing/2014/main" id="{BDEDCC85-2D23-41CB-AAAC-70B4CBAA2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894" y="1090126"/>
            <a:ext cx="725610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19B960-49B1-4BCE-974D-B76C362990ED}"/>
              </a:ext>
            </a:extLst>
          </p:cNvPr>
          <p:cNvSpPr txBox="1"/>
          <p:nvPr/>
        </p:nvSpPr>
        <p:spPr>
          <a:xfrm>
            <a:off x="6610525" y="4328718"/>
            <a:ext cx="1619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FAIR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31AECF-1276-49E5-95B9-24919A5F4C53}"/>
              </a:ext>
            </a:extLst>
          </p:cNvPr>
          <p:cNvSpPr txBox="1"/>
          <p:nvPr/>
        </p:nvSpPr>
        <p:spPr>
          <a:xfrm>
            <a:off x="8700731" y="4328717"/>
            <a:ext cx="2122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UNFAIR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181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05"/>
    </mc:Choice>
    <mc:Fallback xmlns="">
      <p:transition spd="slow" advTm="123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4572000" cy="6858000"/>
          </a:xfrm>
          <a:prstGeom prst="rect">
            <a:avLst/>
          </a:prstGeom>
          <a:solidFill>
            <a:srgbClr val="0099FF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96000" y="0"/>
            <a:ext cx="457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0" y="3048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ACQUITTED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0" y="3810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CONVICTED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667000" y="4038600"/>
            <a:ext cx="2057400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7315200" y="4038600"/>
            <a:ext cx="2057400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Triangle 53"/>
          <p:cNvSpPr/>
          <p:nvPr/>
        </p:nvSpPr>
        <p:spPr>
          <a:xfrm>
            <a:off x="2667000" y="4038600"/>
            <a:ext cx="2057400" cy="205740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Triangle 54"/>
          <p:cNvSpPr/>
          <p:nvPr/>
        </p:nvSpPr>
        <p:spPr>
          <a:xfrm>
            <a:off x="7315200" y="4038600"/>
            <a:ext cx="2057400" cy="2057400"/>
          </a:xfrm>
          <a:prstGeom prst="rtTriangle">
            <a:avLst/>
          </a:prstGeom>
          <a:solidFill>
            <a:schemeClr val="tx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2971800" y="4343400"/>
            <a:ext cx="1568940" cy="1371600"/>
            <a:chOff x="3792742" y="993321"/>
            <a:chExt cx="538759" cy="418638"/>
          </a:xfrm>
          <a:solidFill>
            <a:schemeClr val="bg1">
              <a:lumMod val="65000"/>
            </a:schemeClr>
          </a:solidFill>
        </p:grpSpPr>
        <p:grpSp>
          <p:nvGrpSpPr>
            <p:cNvPr id="57" name="Group 56"/>
            <p:cNvGrpSpPr/>
            <p:nvPr/>
          </p:nvGrpSpPr>
          <p:grpSpPr>
            <a:xfrm>
              <a:off x="3792742" y="1197820"/>
              <a:ext cx="538759" cy="214139"/>
              <a:chOff x="2117912" y="1579241"/>
              <a:chExt cx="4911763" cy="1952265"/>
            </a:xfrm>
            <a:grpFill/>
          </p:grpSpPr>
          <p:grpSp>
            <p:nvGrpSpPr>
              <p:cNvPr id="67" name="Group 66"/>
              <p:cNvGrpSpPr/>
              <p:nvPr/>
            </p:nvGrpSpPr>
            <p:grpSpPr>
              <a:xfrm>
                <a:off x="2117912" y="1579241"/>
                <a:ext cx="1358153" cy="1948679"/>
                <a:chOff x="2117912" y="1579241"/>
                <a:chExt cx="1358153" cy="1948679"/>
              </a:xfrm>
              <a:grpFill/>
            </p:grpSpPr>
            <p:sp>
              <p:nvSpPr>
                <p:cNvPr id="76" name="Freeform 75"/>
                <p:cNvSpPr/>
                <p:nvPr/>
              </p:nvSpPr>
              <p:spPr>
                <a:xfrm>
                  <a:off x="2117912" y="2433917"/>
                  <a:ext cx="1358153" cy="1094003"/>
                </a:xfrm>
                <a:custGeom>
                  <a:avLst/>
                  <a:gdLst>
                    <a:gd name="connsiteX0" fmla="*/ 1082053 w 1358153"/>
                    <a:gd name="connsiteY0" fmla="*/ 1855448 h 1902758"/>
                    <a:gd name="connsiteX1" fmla="*/ 1089719 w 1358153"/>
                    <a:gd name="connsiteY1" fmla="*/ 1855448 h 1902758"/>
                    <a:gd name="connsiteX2" fmla="*/ 1082053 w 1358153"/>
                    <a:gd name="connsiteY2" fmla="*/ 1859609 h 1902758"/>
                    <a:gd name="connsiteX3" fmla="*/ 344705 w 1358153"/>
                    <a:gd name="connsiteY3" fmla="*/ 1855448 h 1902758"/>
                    <a:gd name="connsiteX4" fmla="*/ 1004482 w 1358153"/>
                    <a:gd name="connsiteY4" fmla="*/ 1855448 h 1902758"/>
                    <a:gd name="connsiteX5" fmla="*/ 1004482 w 1358153"/>
                    <a:gd name="connsiteY5" fmla="*/ 1886327 h 1902758"/>
                    <a:gd name="connsiteX6" fmla="*/ 982352 w 1358153"/>
                    <a:gd name="connsiteY6" fmla="*/ 1893196 h 1902758"/>
                    <a:gd name="connsiteX7" fmla="*/ 887499 w 1358153"/>
                    <a:gd name="connsiteY7" fmla="*/ 1902758 h 1902758"/>
                    <a:gd name="connsiteX8" fmla="*/ 470654 w 1358153"/>
                    <a:gd name="connsiteY8" fmla="*/ 1902758 h 1902758"/>
                    <a:gd name="connsiteX9" fmla="*/ 375801 w 1358153"/>
                    <a:gd name="connsiteY9" fmla="*/ 1893196 h 1902758"/>
                    <a:gd name="connsiteX10" fmla="*/ 344705 w 1358153"/>
                    <a:gd name="connsiteY10" fmla="*/ 1883544 h 1902758"/>
                    <a:gd name="connsiteX11" fmla="*/ 470654 w 1358153"/>
                    <a:gd name="connsiteY11" fmla="*/ 0 h 1902758"/>
                    <a:gd name="connsiteX12" fmla="*/ 507989 w 1358153"/>
                    <a:gd name="connsiteY12" fmla="*/ 0 h 1902758"/>
                    <a:gd name="connsiteX13" fmla="*/ 661863 w 1358153"/>
                    <a:gd name="connsiteY13" fmla="*/ 186254 h 1902758"/>
                    <a:gd name="connsiteX14" fmla="*/ 511061 w 1358153"/>
                    <a:gd name="connsiteY14" fmla="*/ 864450 h 1902758"/>
                    <a:gd name="connsiteX15" fmla="*/ 671839 w 1358153"/>
                    <a:gd name="connsiteY15" fmla="*/ 1024177 h 1902758"/>
                    <a:gd name="connsiteX16" fmla="*/ 846895 w 1358153"/>
                    <a:gd name="connsiteY16" fmla="*/ 861125 h 1902758"/>
                    <a:gd name="connsiteX17" fmla="*/ 693941 w 1358153"/>
                    <a:gd name="connsiteY17" fmla="*/ 179482 h 1902758"/>
                    <a:gd name="connsiteX18" fmla="*/ 823928 w 1358153"/>
                    <a:gd name="connsiteY18" fmla="*/ 25112 h 1902758"/>
                    <a:gd name="connsiteX19" fmla="*/ 847100 w 1358153"/>
                    <a:gd name="connsiteY19" fmla="*/ 0 h 1902758"/>
                    <a:gd name="connsiteX20" fmla="*/ 887499 w 1358153"/>
                    <a:gd name="connsiteY20" fmla="*/ 0 h 1902758"/>
                    <a:gd name="connsiteX21" fmla="*/ 1358153 w 1358153"/>
                    <a:gd name="connsiteY21" fmla="*/ 470654 h 1902758"/>
                    <a:gd name="connsiteX22" fmla="*/ 1358153 w 1358153"/>
                    <a:gd name="connsiteY22" fmla="*/ 1094003 h 1902758"/>
                    <a:gd name="connsiteX23" fmla="*/ 1082053 w 1358153"/>
                    <a:gd name="connsiteY23" fmla="*/ 1094003 h 1902758"/>
                    <a:gd name="connsiteX24" fmla="*/ 1082053 w 1358153"/>
                    <a:gd name="connsiteY24" fmla="*/ 438927 h 1902758"/>
                    <a:gd name="connsiteX25" fmla="*/ 1004482 w 1358153"/>
                    <a:gd name="connsiteY25" fmla="*/ 438927 h 1902758"/>
                    <a:gd name="connsiteX26" fmla="*/ 1004482 w 1358153"/>
                    <a:gd name="connsiteY26" fmla="*/ 1094003 h 1902758"/>
                    <a:gd name="connsiteX27" fmla="*/ 344705 w 1358153"/>
                    <a:gd name="connsiteY27" fmla="*/ 1094003 h 1902758"/>
                    <a:gd name="connsiteX28" fmla="*/ 344705 w 1358153"/>
                    <a:gd name="connsiteY28" fmla="*/ 438927 h 1902758"/>
                    <a:gd name="connsiteX29" fmla="*/ 267134 w 1358153"/>
                    <a:gd name="connsiteY29" fmla="*/ 438927 h 1902758"/>
                    <a:gd name="connsiteX30" fmla="*/ 267134 w 1358153"/>
                    <a:gd name="connsiteY30" fmla="*/ 1094003 h 1902758"/>
                    <a:gd name="connsiteX31" fmla="*/ 0 w 1358153"/>
                    <a:gd name="connsiteY31" fmla="*/ 1094003 h 1902758"/>
                    <a:gd name="connsiteX32" fmla="*/ 0 w 1358153"/>
                    <a:gd name="connsiteY32" fmla="*/ 470654 h 1902758"/>
                    <a:gd name="connsiteX33" fmla="*/ 470654 w 1358153"/>
                    <a:gd name="connsiteY33" fmla="*/ 0 h 1902758"/>
                    <a:gd name="connsiteX0" fmla="*/ 1082053 w 1358153"/>
                    <a:gd name="connsiteY0" fmla="*/ 1855448 h 1902758"/>
                    <a:gd name="connsiteX1" fmla="*/ 1089719 w 1358153"/>
                    <a:gd name="connsiteY1" fmla="*/ 1855448 h 1902758"/>
                    <a:gd name="connsiteX2" fmla="*/ 1082053 w 1358153"/>
                    <a:gd name="connsiteY2" fmla="*/ 1859609 h 1902758"/>
                    <a:gd name="connsiteX3" fmla="*/ 1082053 w 1358153"/>
                    <a:gd name="connsiteY3" fmla="*/ 1855448 h 1902758"/>
                    <a:gd name="connsiteX4" fmla="*/ 344705 w 1358153"/>
                    <a:gd name="connsiteY4" fmla="*/ 1855448 h 1902758"/>
                    <a:gd name="connsiteX5" fmla="*/ 1004482 w 1358153"/>
                    <a:gd name="connsiteY5" fmla="*/ 1886327 h 1902758"/>
                    <a:gd name="connsiteX6" fmla="*/ 982352 w 1358153"/>
                    <a:gd name="connsiteY6" fmla="*/ 1893196 h 1902758"/>
                    <a:gd name="connsiteX7" fmla="*/ 887499 w 1358153"/>
                    <a:gd name="connsiteY7" fmla="*/ 1902758 h 1902758"/>
                    <a:gd name="connsiteX8" fmla="*/ 470654 w 1358153"/>
                    <a:gd name="connsiteY8" fmla="*/ 1902758 h 1902758"/>
                    <a:gd name="connsiteX9" fmla="*/ 375801 w 1358153"/>
                    <a:gd name="connsiteY9" fmla="*/ 1893196 h 1902758"/>
                    <a:gd name="connsiteX10" fmla="*/ 344705 w 1358153"/>
                    <a:gd name="connsiteY10" fmla="*/ 1883544 h 1902758"/>
                    <a:gd name="connsiteX11" fmla="*/ 344705 w 1358153"/>
                    <a:gd name="connsiteY11" fmla="*/ 1855448 h 1902758"/>
                    <a:gd name="connsiteX12" fmla="*/ 470654 w 1358153"/>
                    <a:gd name="connsiteY12" fmla="*/ 0 h 1902758"/>
                    <a:gd name="connsiteX13" fmla="*/ 507989 w 1358153"/>
                    <a:gd name="connsiteY13" fmla="*/ 0 h 1902758"/>
                    <a:gd name="connsiteX14" fmla="*/ 661863 w 1358153"/>
                    <a:gd name="connsiteY14" fmla="*/ 186254 h 1902758"/>
                    <a:gd name="connsiteX15" fmla="*/ 511061 w 1358153"/>
                    <a:gd name="connsiteY15" fmla="*/ 864450 h 1902758"/>
                    <a:gd name="connsiteX16" fmla="*/ 671839 w 1358153"/>
                    <a:gd name="connsiteY16" fmla="*/ 1024177 h 1902758"/>
                    <a:gd name="connsiteX17" fmla="*/ 846895 w 1358153"/>
                    <a:gd name="connsiteY17" fmla="*/ 861125 h 1902758"/>
                    <a:gd name="connsiteX18" fmla="*/ 693941 w 1358153"/>
                    <a:gd name="connsiteY18" fmla="*/ 179482 h 1902758"/>
                    <a:gd name="connsiteX19" fmla="*/ 823928 w 1358153"/>
                    <a:gd name="connsiteY19" fmla="*/ 25112 h 1902758"/>
                    <a:gd name="connsiteX20" fmla="*/ 847100 w 1358153"/>
                    <a:gd name="connsiteY20" fmla="*/ 0 h 1902758"/>
                    <a:gd name="connsiteX21" fmla="*/ 887499 w 1358153"/>
                    <a:gd name="connsiteY21" fmla="*/ 0 h 1902758"/>
                    <a:gd name="connsiteX22" fmla="*/ 1358153 w 1358153"/>
                    <a:gd name="connsiteY22" fmla="*/ 470654 h 1902758"/>
                    <a:gd name="connsiteX23" fmla="*/ 1358153 w 1358153"/>
                    <a:gd name="connsiteY23" fmla="*/ 1094003 h 1902758"/>
                    <a:gd name="connsiteX24" fmla="*/ 1082053 w 1358153"/>
                    <a:gd name="connsiteY24" fmla="*/ 1094003 h 1902758"/>
                    <a:gd name="connsiteX25" fmla="*/ 1082053 w 1358153"/>
                    <a:gd name="connsiteY25" fmla="*/ 438927 h 1902758"/>
                    <a:gd name="connsiteX26" fmla="*/ 1004482 w 1358153"/>
                    <a:gd name="connsiteY26" fmla="*/ 438927 h 1902758"/>
                    <a:gd name="connsiteX27" fmla="*/ 1004482 w 1358153"/>
                    <a:gd name="connsiteY27" fmla="*/ 1094003 h 1902758"/>
                    <a:gd name="connsiteX28" fmla="*/ 344705 w 1358153"/>
                    <a:gd name="connsiteY28" fmla="*/ 1094003 h 1902758"/>
                    <a:gd name="connsiteX29" fmla="*/ 344705 w 1358153"/>
                    <a:gd name="connsiteY29" fmla="*/ 438927 h 1902758"/>
                    <a:gd name="connsiteX30" fmla="*/ 267134 w 1358153"/>
                    <a:gd name="connsiteY30" fmla="*/ 438927 h 1902758"/>
                    <a:gd name="connsiteX31" fmla="*/ 267134 w 1358153"/>
                    <a:gd name="connsiteY31" fmla="*/ 1094003 h 1902758"/>
                    <a:gd name="connsiteX32" fmla="*/ 0 w 1358153"/>
                    <a:gd name="connsiteY32" fmla="*/ 1094003 h 1902758"/>
                    <a:gd name="connsiteX33" fmla="*/ 0 w 1358153"/>
                    <a:gd name="connsiteY33" fmla="*/ 470654 h 1902758"/>
                    <a:gd name="connsiteX34" fmla="*/ 470654 w 1358153"/>
                    <a:gd name="connsiteY34" fmla="*/ 0 h 1902758"/>
                    <a:gd name="connsiteX0" fmla="*/ 1082053 w 1358153"/>
                    <a:gd name="connsiteY0" fmla="*/ 1859609 h 1902758"/>
                    <a:gd name="connsiteX1" fmla="*/ 1089719 w 1358153"/>
                    <a:gd name="connsiteY1" fmla="*/ 1855448 h 1902758"/>
                    <a:gd name="connsiteX2" fmla="*/ 1082053 w 1358153"/>
                    <a:gd name="connsiteY2" fmla="*/ 1859609 h 1902758"/>
                    <a:gd name="connsiteX3" fmla="*/ 344705 w 1358153"/>
                    <a:gd name="connsiteY3" fmla="*/ 1855448 h 1902758"/>
                    <a:gd name="connsiteX4" fmla="*/ 1004482 w 1358153"/>
                    <a:gd name="connsiteY4" fmla="*/ 1886327 h 1902758"/>
                    <a:gd name="connsiteX5" fmla="*/ 982352 w 1358153"/>
                    <a:gd name="connsiteY5" fmla="*/ 1893196 h 1902758"/>
                    <a:gd name="connsiteX6" fmla="*/ 887499 w 1358153"/>
                    <a:gd name="connsiteY6" fmla="*/ 1902758 h 1902758"/>
                    <a:gd name="connsiteX7" fmla="*/ 470654 w 1358153"/>
                    <a:gd name="connsiteY7" fmla="*/ 1902758 h 1902758"/>
                    <a:gd name="connsiteX8" fmla="*/ 375801 w 1358153"/>
                    <a:gd name="connsiteY8" fmla="*/ 1893196 h 1902758"/>
                    <a:gd name="connsiteX9" fmla="*/ 344705 w 1358153"/>
                    <a:gd name="connsiteY9" fmla="*/ 1883544 h 1902758"/>
                    <a:gd name="connsiteX10" fmla="*/ 344705 w 1358153"/>
                    <a:gd name="connsiteY10" fmla="*/ 1855448 h 1902758"/>
                    <a:gd name="connsiteX11" fmla="*/ 470654 w 1358153"/>
                    <a:gd name="connsiteY11" fmla="*/ 0 h 1902758"/>
                    <a:gd name="connsiteX12" fmla="*/ 507989 w 1358153"/>
                    <a:gd name="connsiteY12" fmla="*/ 0 h 1902758"/>
                    <a:gd name="connsiteX13" fmla="*/ 661863 w 1358153"/>
                    <a:gd name="connsiteY13" fmla="*/ 186254 h 1902758"/>
                    <a:gd name="connsiteX14" fmla="*/ 511061 w 1358153"/>
                    <a:gd name="connsiteY14" fmla="*/ 864450 h 1902758"/>
                    <a:gd name="connsiteX15" fmla="*/ 671839 w 1358153"/>
                    <a:gd name="connsiteY15" fmla="*/ 1024177 h 1902758"/>
                    <a:gd name="connsiteX16" fmla="*/ 846895 w 1358153"/>
                    <a:gd name="connsiteY16" fmla="*/ 861125 h 1902758"/>
                    <a:gd name="connsiteX17" fmla="*/ 693941 w 1358153"/>
                    <a:gd name="connsiteY17" fmla="*/ 179482 h 1902758"/>
                    <a:gd name="connsiteX18" fmla="*/ 823928 w 1358153"/>
                    <a:gd name="connsiteY18" fmla="*/ 25112 h 1902758"/>
                    <a:gd name="connsiteX19" fmla="*/ 847100 w 1358153"/>
                    <a:gd name="connsiteY19" fmla="*/ 0 h 1902758"/>
                    <a:gd name="connsiteX20" fmla="*/ 887499 w 1358153"/>
                    <a:gd name="connsiteY20" fmla="*/ 0 h 1902758"/>
                    <a:gd name="connsiteX21" fmla="*/ 1358153 w 1358153"/>
                    <a:gd name="connsiteY21" fmla="*/ 470654 h 1902758"/>
                    <a:gd name="connsiteX22" fmla="*/ 1358153 w 1358153"/>
                    <a:gd name="connsiteY22" fmla="*/ 1094003 h 1902758"/>
                    <a:gd name="connsiteX23" fmla="*/ 1082053 w 1358153"/>
                    <a:gd name="connsiteY23" fmla="*/ 1094003 h 1902758"/>
                    <a:gd name="connsiteX24" fmla="*/ 1082053 w 1358153"/>
                    <a:gd name="connsiteY24" fmla="*/ 438927 h 1902758"/>
                    <a:gd name="connsiteX25" fmla="*/ 1004482 w 1358153"/>
                    <a:gd name="connsiteY25" fmla="*/ 438927 h 1902758"/>
                    <a:gd name="connsiteX26" fmla="*/ 1004482 w 1358153"/>
                    <a:gd name="connsiteY26" fmla="*/ 1094003 h 1902758"/>
                    <a:gd name="connsiteX27" fmla="*/ 344705 w 1358153"/>
                    <a:gd name="connsiteY27" fmla="*/ 1094003 h 1902758"/>
                    <a:gd name="connsiteX28" fmla="*/ 344705 w 1358153"/>
                    <a:gd name="connsiteY28" fmla="*/ 438927 h 1902758"/>
                    <a:gd name="connsiteX29" fmla="*/ 267134 w 1358153"/>
                    <a:gd name="connsiteY29" fmla="*/ 438927 h 1902758"/>
                    <a:gd name="connsiteX30" fmla="*/ 267134 w 1358153"/>
                    <a:gd name="connsiteY30" fmla="*/ 1094003 h 1902758"/>
                    <a:gd name="connsiteX31" fmla="*/ 0 w 1358153"/>
                    <a:gd name="connsiteY31" fmla="*/ 1094003 h 1902758"/>
                    <a:gd name="connsiteX32" fmla="*/ 0 w 1358153"/>
                    <a:gd name="connsiteY32" fmla="*/ 470654 h 1902758"/>
                    <a:gd name="connsiteX33" fmla="*/ 470654 w 1358153"/>
                    <a:gd name="connsiteY33" fmla="*/ 0 h 1902758"/>
                    <a:gd name="connsiteX0" fmla="*/ 344705 w 1358153"/>
                    <a:gd name="connsiteY0" fmla="*/ 1855448 h 1902758"/>
                    <a:gd name="connsiteX1" fmla="*/ 1004482 w 1358153"/>
                    <a:gd name="connsiteY1" fmla="*/ 1886327 h 1902758"/>
                    <a:gd name="connsiteX2" fmla="*/ 982352 w 1358153"/>
                    <a:gd name="connsiteY2" fmla="*/ 1893196 h 1902758"/>
                    <a:gd name="connsiteX3" fmla="*/ 887499 w 1358153"/>
                    <a:gd name="connsiteY3" fmla="*/ 1902758 h 1902758"/>
                    <a:gd name="connsiteX4" fmla="*/ 470654 w 1358153"/>
                    <a:gd name="connsiteY4" fmla="*/ 1902758 h 1902758"/>
                    <a:gd name="connsiteX5" fmla="*/ 375801 w 1358153"/>
                    <a:gd name="connsiteY5" fmla="*/ 1893196 h 1902758"/>
                    <a:gd name="connsiteX6" fmla="*/ 344705 w 1358153"/>
                    <a:gd name="connsiteY6" fmla="*/ 1883544 h 1902758"/>
                    <a:gd name="connsiteX7" fmla="*/ 344705 w 1358153"/>
                    <a:gd name="connsiteY7" fmla="*/ 1855448 h 1902758"/>
                    <a:gd name="connsiteX8" fmla="*/ 470654 w 1358153"/>
                    <a:gd name="connsiteY8" fmla="*/ 0 h 1902758"/>
                    <a:gd name="connsiteX9" fmla="*/ 507989 w 1358153"/>
                    <a:gd name="connsiteY9" fmla="*/ 0 h 1902758"/>
                    <a:gd name="connsiteX10" fmla="*/ 661863 w 1358153"/>
                    <a:gd name="connsiteY10" fmla="*/ 186254 h 1902758"/>
                    <a:gd name="connsiteX11" fmla="*/ 511061 w 1358153"/>
                    <a:gd name="connsiteY11" fmla="*/ 864450 h 1902758"/>
                    <a:gd name="connsiteX12" fmla="*/ 671839 w 1358153"/>
                    <a:gd name="connsiteY12" fmla="*/ 1024177 h 1902758"/>
                    <a:gd name="connsiteX13" fmla="*/ 846895 w 1358153"/>
                    <a:gd name="connsiteY13" fmla="*/ 861125 h 1902758"/>
                    <a:gd name="connsiteX14" fmla="*/ 693941 w 1358153"/>
                    <a:gd name="connsiteY14" fmla="*/ 179482 h 1902758"/>
                    <a:gd name="connsiteX15" fmla="*/ 823928 w 1358153"/>
                    <a:gd name="connsiteY15" fmla="*/ 25112 h 1902758"/>
                    <a:gd name="connsiteX16" fmla="*/ 847100 w 1358153"/>
                    <a:gd name="connsiteY16" fmla="*/ 0 h 1902758"/>
                    <a:gd name="connsiteX17" fmla="*/ 887499 w 1358153"/>
                    <a:gd name="connsiteY17" fmla="*/ 0 h 1902758"/>
                    <a:gd name="connsiteX18" fmla="*/ 1358153 w 1358153"/>
                    <a:gd name="connsiteY18" fmla="*/ 470654 h 1902758"/>
                    <a:gd name="connsiteX19" fmla="*/ 1358153 w 1358153"/>
                    <a:gd name="connsiteY19" fmla="*/ 1094003 h 1902758"/>
                    <a:gd name="connsiteX20" fmla="*/ 1082053 w 1358153"/>
                    <a:gd name="connsiteY20" fmla="*/ 1094003 h 1902758"/>
                    <a:gd name="connsiteX21" fmla="*/ 1082053 w 1358153"/>
                    <a:gd name="connsiteY21" fmla="*/ 438927 h 1902758"/>
                    <a:gd name="connsiteX22" fmla="*/ 1004482 w 1358153"/>
                    <a:gd name="connsiteY22" fmla="*/ 438927 h 1902758"/>
                    <a:gd name="connsiteX23" fmla="*/ 1004482 w 1358153"/>
                    <a:gd name="connsiteY23" fmla="*/ 1094003 h 1902758"/>
                    <a:gd name="connsiteX24" fmla="*/ 344705 w 1358153"/>
                    <a:gd name="connsiteY24" fmla="*/ 1094003 h 1902758"/>
                    <a:gd name="connsiteX25" fmla="*/ 344705 w 1358153"/>
                    <a:gd name="connsiteY25" fmla="*/ 438927 h 1902758"/>
                    <a:gd name="connsiteX26" fmla="*/ 267134 w 1358153"/>
                    <a:gd name="connsiteY26" fmla="*/ 438927 h 1902758"/>
                    <a:gd name="connsiteX27" fmla="*/ 267134 w 1358153"/>
                    <a:gd name="connsiteY27" fmla="*/ 1094003 h 1902758"/>
                    <a:gd name="connsiteX28" fmla="*/ 0 w 1358153"/>
                    <a:gd name="connsiteY28" fmla="*/ 1094003 h 1902758"/>
                    <a:gd name="connsiteX29" fmla="*/ 0 w 1358153"/>
                    <a:gd name="connsiteY29" fmla="*/ 470654 h 1902758"/>
                    <a:gd name="connsiteX30" fmla="*/ 470654 w 1358153"/>
                    <a:gd name="connsiteY30" fmla="*/ 0 h 1902758"/>
                    <a:gd name="connsiteX0" fmla="*/ 344705 w 1358153"/>
                    <a:gd name="connsiteY0" fmla="*/ 1883544 h 1902758"/>
                    <a:gd name="connsiteX1" fmla="*/ 1004482 w 1358153"/>
                    <a:gd name="connsiteY1" fmla="*/ 1886327 h 1902758"/>
                    <a:gd name="connsiteX2" fmla="*/ 982352 w 1358153"/>
                    <a:gd name="connsiteY2" fmla="*/ 1893196 h 1902758"/>
                    <a:gd name="connsiteX3" fmla="*/ 887499 w 1358153"/>
                    <a:gd name="connsiteY3" fmla="*/ 1902758 h 1902758"/>
                    <a:gd name="connsiteX4" fmla="*/ 470654 w 1358153"/>
                    <a:gd name="connsiteY4" fmla="*/ 1902758 h 1902758"/>
                    <a:gd name="connsiteX5" fmla="*/ 375801 w 1358153"/>
                    <a:gd name="connsiteY5" fmla="*/ 1893196 h 1902758"/>
                    <a:gd name="connsiteX6" fmla="*/ 344705 w 1358153"/>
                    <a:gd name="connsiteY6" fmla="*/ 1883544 h 1902758"/>
                    <a:gd name="connsiteX7" fmla="*/ 470654 w 1358153"/>
                    <a:gd name="connsiteY7" fmla="*/ 0 h 1902758"/>
                    <a:gd name="connsiteX8" fmla="*/ 507989 w 1358153"/>
                    <a:gd name="connsiteY8" fmla="*/ 0 h 1902758"/>
                    <a:gd name="connsiteX9" fmla="*/ 661863 w 1358153"/>
                    <a:gd name="connsiteY9" fmla="*/ 186254 h 1902758"/>
                    <a:gd name="connsiteX10" fmla="*/ 511061 w 1358153"/>
                    <a:gd name="connsiteY10" fmla="*/ 864450 h 1902758"/>
                    <a:gd name="connsiteX11" fmla="*/ 671839 w 1358153"/>
                    <a:gd name="connsiteY11" fmla="*/ 1024177 h 1902758"/>
                    <a:gd name="connsiteX12" fmla="*/ 846895 w 1358153"/>
                    <a:gd name="connsiteY12" fmla="*/ 861125 h 1902758"/>
                    <a:gd name="connsiteX13" fmla="*/ 693941 w 1358153"/>
                    <a:gd name="connsiteY13" fmla="*/ 179482 h 1902758"/>
                    <a:gd name="connsiteX14" fmla="*/ 823928 w 1358153"/>
                    <a:gd name="connsiteY14" fmla="*/ 25112 h 1902758"/>
                    <a:gd name="connsiteX15" fmla="*/ 847100 w 1358153"/>
                    <a:gd name="connsiteY15" fmla="*/ 0 h 1902758"/>
                    <a:gd name="connsiteX16" fmla="*/ 887499 w 1358153"/>
                    <a:gd name="connsiteY16" fmla="*/ 0 h 1902758"/>
                    <a:gd name="connsiteX17" fmla="*/ 1358153 w 1358153"/>
                    <a:gd name="connsiteY17" fmla="*/ 470654 h 1902758"/>
                    <a:gd name="connsiteX18" fmla="*/ 1358153 w 1358153"/>
                    <a:gd name="connsiteY18" fmla="*/ 1094003 h 1902758"/>
                    <a:gd name="connsiteX19" fmla="*/ 1082053 w 1358153"/>
                    <a:gd name="connsiteY19" fmla="*/ 1094003 h 1902758"/>
                    <a:gd name="connsiteX20" fmla="*/ 1082053 w 1358153"/>
                    <a:gd name="connsiteY20" fmla="*/ 438927 h 1902758"/>
                    <a:gd name="connsiteX21" fmla="*/ 1004482 w 1358153"/>
                    <a:gd name="connsiteY21" fmla="*/ 438927 h 1902758"/>
                    <a:gd name="connsiteX22" fmla="*/ 1004482 w 1358153"/>
                    <a:gd name="connsiteY22" fmla="*/ 1094003 h 1902758"/>
                    <a:gd name="connsiteX23" fmla="*/ 344705 w 1358153"/>
                    <a:gd name="connsiteY23" fmla="*/ 1094003 h 1902758"/>
                    <a:gd name="connsiteX24" fmla="*/ 344705 w 1358153"/>
                    <a:gd name="connsiteY24" fmla="*/ 438927 h 1902758"/>
                    <a:gd name="connsiteX25" fmla="*/ 267134 w 1358153"/>
                    <a:gd name="connsiteY25" fmla="*/ 438927 h 1902758"/>
                    <a:gd name="connsiteX26" fmla="*/ 267134 w 1358153"/>
                    <a:gd name="connsiteY26" fmla="*/ 1094003 h 1902758"/>
                    <a:gd name="connsiteX27" fmla="*/ 0 w 1358153"/>
                    <a:gd name="connsiteY27" fmla="*/ 1094003 h 1902758"/>
                    <a:gd name="connsiteX28" fmla="*/ 0 w 1358153"/>
                    <a:gd name="connsiteY28" fmla="*/ 470654 h 1902758"/>
                    <a:gd name="connsiteX29" fmla="*/ 470654 w 1358153"/>
                    <a:gd name="connsiteY29" fmla="*/ 0 h 1902758"/>
                    <a:gd name="connsiteX0" fmla="*/ 375801 w 1358153"/>
                    <a:gd name="connsiteY0" fmla="*/ 1893196 h 1902758"/>
                    <a:gd name="connsiteX1" fmla="*/ 1004482 w 1358153"/>
                    <a:gd name="connsiteY1" fmla="*/ 1886327 h 1902758"/>
                    <a:gd name="connsiteX2" fmla="*/ 982352 w 1358153"/>
                    <a:gd name="connsiteY2" fmla="*/ 1893196 h 1902758"/>
                    <a:gd name="connsiteX3" fmla="*/ 887499 w 1358153"/>
                    <a:gd name="connsiteY3" fmla="*/ 1902758 h 1902758"/>
                    <a:gd name="connsiteX4" fmla="*/ 470654 w 1358153"/>
                    <a:gd name="connsiteY4" fmla="*/ 1902758 h 1902758"/>
                    <a:gd name="connsiteX5" fmla="*/ 375801 w 1358153"/>
                    <a:gd name="connsiteY5" fmla="*/ 1893196 h 1902758"/>
                    <a:gd name="connsiteX6" fmla="*/ 470654 w 1358153"/>
                    <a:gd name="connsiteY6" fmla="*/ 0 h 1902758"/>
                    <a:gd name="connsiteX7" fmla="*/ 507989 w 1358153"/>
                    <a:gd name="connsiteY7" fmla="*/ 0 h 1902758"/>
                    <a:gd name="connsiteX8" fmla="*/ 661863 w 1358153"/>
                    <a:gd name="connsiteY8" fmla="*/ 186254 h 1902758"/>
                    <a:gd name="connsiteX9" fmla="*/ 511061 w 1358153"/>
                    <a:gd name="connsiteY9" fmla="*/ 864450 h 1902758"/>
                    <a:gd name="connsiteX10" fmla="*/ 671839 w 1358153"/>
                    <a:gd name="connsiteY10" fmla="*/ 1024177 h 1902758"/>
                    <a:gd name="connsiteX11" fmla="*/ 846895 w 1358153"/>
                    <a:gd name="connsiteY11" fmla="*/ 861125 h 1902758"/>
                    <a:gd name="connsiteX12" fmla="*/ 693941 w 1358153"/>
                    <a:gd name="connsiteY12" fmla="*/ 179482 h 1902758"/>
                    <a:gd name="connsiteX13" fmla="*/ 823928 w 1358153"/>
                    <a:gd name="connsiteY13" fmla="*/ 25112 h 1902758"/>
                    <a:gd name="connsiteX14" fmla="*/ 847100 w 1358153"/>
                    <a:gd name="connsiteY14" fmla="*/ 0 h 1902758"/>
                    <a:gd name="connsiteX15" fmla="*/ 887499 w 1358153"/>
                    <a:gd name="connsiteY15" fmla="*/ 0 h 1902758"/>
                    <a:gd name="connsiteX16" fmla="*/ 1358153 w 1358153"/>
                    <a:gd name="connsiteY16" fmla="*/ 470654 h 1902758"/>
                    <a:gd name="connsiteX17" fmla="*/ 1358153 w 1358153"/>
                    <a:gd name="connsiteY17" fmla="*/ 1094003 h 1902758"/>
                    <a:gd name="connsiteX18" fmla="*/ 1082053 w 1358153"/>
                    <a:gd name="connsiteY18" fmla="*/ 1094003 h 1902758"/>
                    <a:gd name="connsiteX19" fmla="*/ 1082053 w 1358153"/>
                    <a:gd name="connsiteY19" fmla="*/ 438927 h 1902758"/>
                    <a:gd name="connsiteX20" fmla="*/ 1004482 w 1358153"/>
                    <a:gd name="connsiteY20" fmla="*/ 438927 h 1902758"/>
                    <a:gd name="connsiteX21" fmla="*/ 1004482 w 1358153"/>
                    <a:gd name="connsiteY21" fmla="*/ 1094003 h 1902758"/>
                    <a:gd name="connsiteX22" fmla="*/ 344705 w 1358153"/>
                    <a:gd name="connsiteY22" fmla="*/ 1094003 h 1902758"/>
                    <a:gd name="connsiteX23" fmla="*/ 344705 w 1358153"/>
                    <a:gd name="connsiteY23" fmla="*/ 438927 h 1902758"/>
                    <a:gd name="connsiteX24" fmla="*/ 267134 w 1358153"/>
                    <a:gd name="connsiteY24" fmla="*/ 438927 h 1902758"/>
                    <a:gd name="connsiteX25" fmla="*/ 267134 w 1358153"/>
                    <a:gd name="connsiteY25" fmla="*/ 1094003 h 1902758"/>
                    <a:gd name="connsiteX26" fmla="*/ 0 w 1358153"/>
                    <a:gd name="connsiteY26" fmla="*/ 1094003 h 1902758"/>
                    <a:gd name="connsiteX27" fmla="*/ 0 w 1358153"/>
                    <a:gd name="connsiteY27" fmla="*/ 470654 h 1902758"/>
                    <a:gd name="connsiteX28" fmla="*/ 470654 w 1358153"/>
                    <a:gd name="connsiteY28" fmla="*/ 0 h 1902758"/>
                    <a:gd name="connsiteX0" fmla="*/ 470654 w 1358153"/>
                    <a:gd name="connsiteY0" fmla="*/ 1902758 h 1902758"/>
                    <a:gd name="connsiteX1" fmla="*/ 1004482 w 1358153"/>
                    <a:gd name="connsiteY1" fmla="*/ 1886327 h 1902758"/>
                    <a:gd name="connsiteX2" fmla="*/ 982352 w 1358153"/>
                    <a:gd name="connsiteY2" fmla="*/ 1893196 h 1902758"/>
                    <a:gd name="connsiteX3" fmla="*/ 887499 w 1358153"/>
                    <a:gd name="connsiteY3" fmla="*/ 1902758 h 1902758"/>
                    <a:gd name="connsiteX4" fmla="*/ 470654 w 1358153"/>
                    <a:gd name="connsiteY4" fmla="*/ 1902758 h 1902758"/>
                    <a:gd name="connsiteX5" fmla="*/ 470654 w 1358153"/>
                    <a:gd name="connsiteY5" fmla="*/ 0 h 1902758"/>
                    <a:gd name="connsiteX6" fmla="*/ 507989 w 1358153"/>
                    <a:gd name="connsiteY6" fmla="*/ 0 h 1902758"/>
                    <a:gd name="connsiteX7" fmla="*/ 661863 w 1358153"/>
                    <a:gd name="connsiteY7" fmla="*/ 186254 h 1902758"/>
                    <a:gd name="connsiteX8" fmla="*/ 511061 w 1358153"/>
                    <a:gd name="connsiteY8" fmla="*/ 864450 h 1902758"/>
                    <a:gd name="connsiteX9" fmla="*/ 671839 w 1358153"/>
                    <a:gd name="connsiteY9" fmla="*/ 1024177 h 1902758"/>
                    <a:gd name="connsiteX10" fmla="*/ 846895 w 1358153"/>
                    <a:gd name="connsiteY10" fmla="*/ 861125 h 1902758"/>
                    <a:gd name="connsiteX11" fmla="*/ 693941 w 1358153"/>
                    <a:gd name="connsiteY11" fmla="*/ 179482 h 1902758"/>
                    <a:gd name="connsiteX12" fmla="*/ 823928 w 1358153"/>
                    <a:gd name="connsiteY12" fmla="*/ 25112 h 1902758"/>
                    <a:gd name="connsiteX13" fmla="*/ 847100 w 1358153"/>
                    <a:gd name="connsiteY13" fmla="*/ 0 h 1902758"/>
                    <a:gd name="connsiteX14" fmla="*/ 887499 w 1358153"/>
                    <a:gd name="connsiteY14" fmla="*/ 0 h 1902758"/>
                    <a:gd name="connsiteX15" fmla="*/ 1358153 w 1358153"/>
                    <a:gd name="connsiteY15" fmla="*/ 470654 h 1902758"/>
                    <a:gd name="connsiteX16" fmla="*/ 1358153 w 1358153"/>
                    <a:gd name="connsiteY16" fmla="*/ 1094003 h 1902758"/>
                    <a:gd name="connsiteX17" fmla="*/ 1082053 w 1358153"/>
                    <a:gd name="connsiteY17" fmla="*/ 1094003 h 1902758"/>
                    <a:gd name="connsiteX18" fmla="*/ 1082053 w 1358153"/>
                    <a:gd name="connsiteY18" fmla="*/ 438927 h 1902758"/>
                    <a:gd name="connsiteX19" fmla="*/ 1004482 w 1358153"/>
                    <a:gd name="connsiteY19" fmla="*/ 438927 h 1902758"/>
                    <a:gd name="connsiteX20" fmla="*/ 1004482 w 1358153"/>
                    <a:gd name="connsiteY20" fmla="*/ 1094003 h 1902758"/>
                    <a:gd name="connsiteX21" fmla="*/ 344705 w 1358153"/>
                    <a:gd name="connsiteY21" fmla="*/ 1094003 h 1902758"/>
                    <a:gd name="connsiteX22" fmla="*/ 344705 w 1358153"/>
                    <a:gd name="connsiteY22" fmla="*/ 438927 h 1902758"/>
                    <a:gd name="connsiteX23" fmla="*/ 267134 w 1358153"/>
                    <a:gd name="connsiteY23" fmla="*/ 438927 h 1902758"/>
                    <a:gd name="connsiteX24" fmla="*/ 267134 w 1358153"/>
                    <a:gd name="connsiteY24" fmla="*/ 1094003 h 1902758"/>
                    <a:gd name="connsiteX25" fmla="*/ 0 w 1358153"/>
                    <a:gd name="connsiteY25" fmla="*/ 1094003 h 1902758"/>
                    <a:gd name="connsiteX26" fmla="*/ 0 w 1358153"/>
                    <a:gd name="connsiteY26" fmla="*/ 470654 h 1902758"/>
                    <a:gd name="connsiteX27" fmla="*/ 470654 w 1358153"/>
                    <a:gd name="connsiteY27" fmla="*/ 0 h 1902758"/>
                    <a:gd name="connsiteX0" fmla="*/ 887499 w 1358153"/>
                    <a:gd name="connsiteY0" fmla="*/ 1902758 h 1902758"/>
                    <a:gd name="connsiteX1" fmla="*/ 1004482 w 1358153"/>
                    <a:gd name="connsiteY1" fmla="*/ 1886327 h 1902758"/>
                    <a:gd name="connsiteX2" fmla="*/ 982352 w 1358153"/>
                    <a:gd name="connsiteY2" fmla="*/ 1893196 h 1902758"/>
                    <a:gd name="connsiteX3" fmla="*/ 887499 w 1358153"/>
                    <a:gd name="connsiteY3" fmla="*/ 1902758 h 1902758"/>
                    <a:gd name="connsiteX4" fmla="*/ 470654 w 1358153"/>
                    <a:gd name="connsiteY4" fmla="*/ 0 h 1902758"/>
                    <a:gd name="connsiteX5" fmla="*/ 507989 w 1358153"/>
                    <a:gd name="connsiteY5" fmla="*/ 0 h 1902758"/>
                    <a:gd name="connsiteX6" fmla="*/ 661863 w 1358153"/>
                    <a:gd name="connsiteY6" fmla="*/ 186254 h 1902758"/>
                    <a:gd name="connsiteX7" fmla="*/ 511061 w 1358153"/>
                    <a:gd name="connsiteY7" fmla="*/ 864450 h 1902758"/>
                    <a:gd name="connsiteX8" fmla="*/ 671839 w 1358153"/>
                    <a:gd name="connsiteY8" fmla="*/ 1024177 h 1902758"/>
                    <a:gd name="connsiteX9" fmla="*/ 846895 w 1358153"/>
                    <a:gd name="connsiteY9" fmla="*/ 861125 h 1902758"/>
                    <a:gd name="connsiteX10" fmla="*/ 693941 w 1358153"/>
                    <a:gd name="connsiteY10" fmla="*/ 179482 h 1902758"/>
                    <a:gd name="connsiteX11" fmla="*/ 823928 w 1358153"/>
                    <a:gd name="connsiteY11" fmla="*/ 25112 h 1902758"/>
                    <a:gd name="connsiteX12" fmla="*/ 847100 w 1358153"/>
                    <a:gd name="connsiteY12" fmla="*/ 0 h 1902758"/>
                    <a:gd name="connsiteX13" fmla="*/ 887499 w 1358153"/>
                    <a:gd name="connsiteY13" fmla="*/ 0 h 1902758"/>
                    <a:gd name="connsiteX14" fmla="*/ 1358153 w 1358153"/>
                    <a:gd name="connsiteY14" fmla="*/ 470654 h 1902758"/>
                    <a:gd name="connsiteX15" fmla="*/ 1358153 w 1358153"/>
                    <a:gd name="connsiteY15" fmla="*/ 1094003 h 1902758"/>
                    <a:gd name="connsiteX16" fmla="*/ 1082053 w 1358153"/>
                    <a:gd name="connsiteY16" fmla="*/ 1094003 h 1902758"/>
                    <a:gd name="connsiteX17" fmla="*/ 1082053 w 1358153"/>
                    <a:gd name="connsiteY17" fmla="*/ 438927 h 1902758"/>
                    <a:gd name="connsiteX18" fmla="*/ 1004482 w 1358153"/>
                    <a:gd name="connsiteY18" fmla="*/ 438927 h 1902758"/>
                    <a:gd name="connsiteX19" fmla="*/ 1004482 w 1358153"/>
                    <a:gd name="connsiteY19" fmla="*/ 1094003 h 1902758"/>
                    <a:gd name="connsiteX20" fmla="*/ 344705 w 1358153"/>
                    <a:gd name="connsiteY20" fmla="*/ 1094003 h 1902758"/>
                    <a:gd name="connsiteX21" fmla="*/ 344705 w 1358153"/>
                    <a:gd name="connsiteY21" fmla="*/ 438927 h 1902758"/>
                    <a:gd name="connsiteX22" fmla="*/ 267134 w 1358153"/>
                    <a:gd name="connsiteY22" fmla="*/ 438927 h 1902758"/>
                    <a:gd name="connsiteX23" fmla="*/ 267134 w 1358153"/>
                    <a:gd name="connsiteY23" fmla="*/ 1094003 h 1902758"/>
                    <a:gd name="connsiteX24" fmla="*/ 0 w 1358153"/>
                    <a:gd name="connsiteY24" fmla="*/ 1094003 h 1902758"/>
                    <a:gd name="connsiteX25" fmla="*/ 0 w 1358153"/>
                    <a:gd name="connsiteY25" fmla="*/ 470654 h 1902758"/>
                    <a:gd name="connsiteX26" fmla="*/ 470654 w 1358153"/>
                    <a:gd name="connsiteY26" fmla="*/ 0 h 1902758"/>
                    <a:gd name="connsiteX0" fmla="*/ 982352 w 1358153"/>
                    <a:gd name="connsiteY0" fmla="*/ 1893196 h 1893196"/>
                    <a:gd name="connsiteX1" fmla="*/ 1004482 w 1358153"/>
                    <a:gd name="connsiteY1" fmla="*/ 1886327 h 1893196"/>
                    <a:gd name="connsiteX2" fmla="*/ 982352 w 1358153"/>
                    <a:gd name="connsiteY2" fmla="*/ 1893196 h 1893196"/>
                    <a:gd name="connsiteX3" fmla="*/ 470654 w 1358153"/>
                    <a:gd name="connsiteY3" fmla="*/ 0 h 1893196"/>
                    <a:gd name="connsiteX4" fmla="*/ 507989 w 1358153"/>
                    <a:gd name="connsiteY4" fmla="*/ 0 h 1893196"/>
                    <a:gd name="connsiteX5" fmla="*/ 661863 w 1358153"/>
                    <a:gd name="connsiteY5" fmla="*/ 186254 h 1893196"/>
                    <a:gd name="connsiteX6" fmla="*/ 511061 w 1358153"/>
                    <a:gd name="connsiteY6" fmla="*/ 864450 h 1893196"/>
                    <a:gd name="connsiteX7" fmla="*/ 671839 w 1358153"/>
                    <a:gd name="connsiteY7" fmla="*/ 1024177 h 1893196"/>
                    <a:gd name="connsiteX8" fmla="*/ 846895 w 1358153"/>
                    <a:gd name="connsiteY8" fmla="*/ 861125 h 1893196"/>
                    <a:gd name="connsiteX9" fmla="*/ 693941 w 1358153"/>
                    <a:gd name="connsiteY9" fmla="*/ 179482 h 1893196"/>
                    <a:gd name="connsiteX10" fmla="*/ 823928 w 1358153"/>
                    <a:gd name="connsiteY10" fmla="*/ 25112 h 1893196"/>
                    <a:gd name="connsiteX11" fmla="*/ 847100 w 1358153"/>
                    <a:gd name="connsiteY11" fmla="*/ 0 h 1893196"/>
                    <a:gd name="connsiteX12" fmla="*/ 887499 w 1358153"/>
                    <a:gd name="connsiteY12" fmla="*/ 0 h 1893196"/>
                    <a:gd name="connsiteX13" fmla="*/ 1358153 w 1358153"/>
                    <a:gd name="connsiteY13" fmla="*/ 470654 h 1893196"/>
                    <a:gd name="connsiteX14" fmla="*/ 1358153 w 1358153"/>
                    <a:gd name="connsiteY14" fmla="*/ 1094003 h 1893196"/>
                    <a:gd name="connsiteX15" fmla="*/ 1082053 w 1358153"/>
                    <a:gd name="connsiteY15" fmla="*/ 1094003 h 1893196"/>
                    <a:gd name="connsiteX16" fmla="*/ 1082053 w 1358153"/>
                    <a:gd name="connsiteY16" fmla="*/ 438927 h 1893196"/>
                    <a:gd name="connsiteX17" fmla="*/ 1004482 w 1358153"/>
                    <a:gd name="connsiteY17" fmla="*/ 438927 h 1893196"/>
                    <a:gd name="connsiteX18" fmla="*/ 1004482 w 1358153"/>
                    <a:gd name="connsiteY18" fmla="*/ 1094003 h 1893196"/>
                    <a:gd name="connsiteX19" fmla="*/ 344705 w 1358153"/>
                    <a:gd name="connsiteY19" fmla="*/ 1094003 h 1893196"/>
                    <a:gd name="connsiteX20" fmla="*/ 344705 w 1358153"/>
                    <a:gd name="connsiteY20" fmla="*/ 438927 h 1893196"/>
                    <a:gd name="connsiteX21" fmla="*/ 267134 w 1358153"/>
                    <a:gd name="connsiteY21" fmla="*/ 438927 h 1893196"/>
                    <a:gd name="connsiteX22" fmla="*/ 267134 w 1358153"/>
                    <a:gd name="connsiteY22" fmla="*/ 1094003 h 1893196"/>
                    <a:gd name="connsiteX23" fmla="*/ 0 w 1358153"/>
                    <a:gd name="connsiteY23" fmla="*/ 1094003 h 1893196"/>
                    <a:gd name="connsiteX24" fmla="*/ 0 w 1358153"/>
                    <a:gd name="connsiteY24" fmla="*/ 470654 h 1893196"/>
                    <a:gd name="connsiteX25" fmla="*/ 470654 w 1358153"/>
                    <a:gd name="connsiteY25" fmla="*/ 0 h 1893196"/>
                    <a:gd name="connsiteX0" fmla="*/ 470654 w 1358153"/>
                    <a:gd name="connsiteY0" fmla="*/ 0 h 1094003"/>
                    <a:gd name="connsiteX1" fmla="*/ 507989 w 1358153"/>
                    <a:gd name="connsiteY1" fmla="*/ 0 h 1094003"/>
                    <a:gd name="connsiteX2" fmla="*/ 661863 w 1358153"/>
                    <a:gd name="connsiteY2" fmla="*/ 186254 h 1094003"/>
                    <a:gd name="connsiteX3" fmla="*/ 511061 w 1358153"/>
                    <a:gd name="connsiteY3" fmla="*/ 864450 h 1094003"/>
                    <a:gd name="connsiteX4" fmla="*/ 671839 w 1358153"/>
                    <a:gd name="connsiteY4" fmla="*/ 1024177 h 1094003"/>
                    <a:gd name="connsiteX5" fmla="*/ 846895 w 1358153"/>
                    <a:gd name="connsiteY5" fmla="*/ 861125 h 1094003"/>
                    <a:gd name="connsiteX6" fmla="*/ 693941 w 1358153"/>
                    <a:gd name="connsiteY6" fmla="*/ 179482 h 1094003"/>
                    <a:gd name="connsiteX7" fmla="*/ 823928 w 1358153"/>
                    <a:gd name="connsiteY7" fmla="*/ 25112 h 1094003"/>
                    <a:gd name="connsiteX8" fmla="*/ 847100 w 1358153"/>
                    <a:gd name="connsiteY8" fmla="*/ 0 h 1094003"/>
                    <a:gd name="connsiteX9" fmla="*/ 887499 w 1358153"/>
                    <a:gd name="connsiteY9" fmla="*/ 0 h 1094003"/>
                    <a:gd name="connsiteX10" fmla="*/ 1358153 w 1358153"/>
                    <a:gd name="connsiteY10" fmla="*/ 470654 h 1094003"/>
                    <a:gd name="connsiteX11" fmla="*/ 1358153 w 1358153"/>
                    <a:gd name="connsiteY11" fmla="*/ 1094003 h 1094003"/>
                    <a:gd name="connsiteX12" fmla="*/ 1082053 w 1358153"/>
                    <a:gd name="connsiteY12" fmla="*/ 1094003 h 1094003"/>
                    <a:gd name="connsiteX13" fmla="*/ 1082053 w 1358153"/>
                    <a:gd name="connsiteY13" fmla="*/ 438927 h 1094003"/>
                    <a:gd name="connsiteX14" fmla="*/ 1004482 w 1358153"/>
                    <a:gd name="connsiteY14" fmla="*/ 438927 h 1094003"/>
                    <a:gd name="connsiteX15" fmla="*/ 1004482 w 1358153"/>
                    <a:gd name="connsiteY15" fmla="*/ 1094003 h 1094003"/>
                    <a:gd name="connsiteX16" fmla="*/ 344705 w 1358153"/>
                    <a:gd name="connsiteY16" fmla="*/ 1094003 h 1094003"/>
                    <a:gd name="connsiteX17" fmla="*/ 344705 w 1358153"/>
                    <a:gd name="connsiteY17" fmla="*/ 438927 h 1094003"/>
                    <a:gd name="connsiteX18" fmla="*/ 267134 w 1358153"/>
                    <a:gd name="connsiteY18" fmla="*/ 438927 h 1094003"/>
                    <a:gd name="connsiteX19" fmla="*/ 267134 w 1358153"/>
                    <a:gd name="connsiteY19" fmla="*/ 1094003 h 1094003"/>
                    <a:gd name="connsiteX20" fmla="*/ 0 w 1358153"/>
                    <a:gd name="connsiteY20" fmla="*/ 1094003 h 1094003"/>
                    <a:gd name="connsiteX21" fmla="*/ 0 w 1358153"/>
                    <a:gd name="connsiteY21" fmla="*/ 470654 h 1094003"/>
                    <a:gd name="connsiteX22" fmla="*/ 470654 w 1358153"/>
                    <a:gd name="connsiteY22" fmla="*/ 0 h 1094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358153" h="1094003">
                      <a:moveTo>
                        <a:pt x="470654" y="0"/>
                      </a:moveTo>
                      <a:lnTo>
                        <a:pt x="507989" y="0"/>
                      </a:lnTo>
                      <a:cubicBezTo>
                        <a:pt x="559280" y="63193"/>
                        <a:pt x="610572" y="123061"/>
                        <a:pt x="661863" y="186254"/>
                      </a:cubicBezTo>
                      <a:cubicBezTo>
                        <a:pt x="592753" y="496555"/>
                        <a:pt x="576846" y="550823"/>
                        <a:pt x="511061" y="864450"/>
                      </a:cubicBezTo>
                      <a:lnTo>
                        <a:pt x="671839" y="1024177"/>
                      </a:lnTo>
                      <a:cubicBezTo>
                        <a:pt x="717999" y="997535"/>
                        <a:pt x="794085" y="911043"/>
                        <a:pt x="846895" y="861125"/>
                      </a:cubicBezTo>
                      <a:lnTo>
                        <a:pt x="693941" y="179482"/>
                      </a:lnTo>
                      <a:cubicBezTo>
                        <a:pt x="736630" y="127974"/>
                        <a:pt x="777032" y="80829"/>
                        <a:pt x="823928" y="25112"/>
                      </a:cubicBezTo>
                      <a:lnTo>
                        <a:pt x="847100" y="0"/>
                      </a:lnTo>
                      <a:lnTo>
                        <a:pt x="887499" y="0"/>
                      </a:lnTo>
                      <a:cubicBezTo>
                        <a:pt x="1147434" y="0"/>
                        <a:pt x="1358153" y="210719"/>
                        <a:pt x="1358153" y="470654"/>
                      </a:cubicBezTo>
                      <a:lnTo>
                        <a:pt x="1358153" y="1094003"/>
                      </a:lnTo>
                      <a:lnTo>
                        <a:pt x="1082053" y="1094003"/>
                      </a:lnTo>
                      <a:lnTo>
                        <a:pt x="1082053" y="438927"/>
                      </a:lnTo>
                      <a:lnTo>
                        <a:pt x="1004482" y="438927"/>
                      </a:lnTo>
                      <a:lnTo>
                        <a:pt x="1004482" y="1094003"/>
                      </a:lnTo>
                      <a:lnTo>
                        <a:pt x="344705" y="1094003"/>
                      </a:lnTo>
                      <a:lnTo>
                        <a:pt x="344705" y="438927"/>
                      </a:lnTo>
                      <a:lnTo>
                        <a:pt x="267134" y="438927"/>
                      </a:lnTo>
                      <a:lnTo>
                        <a:pt x="267134" y="1094003"/>
                      </a:lnTo>
                      <a:lnTo>
                        <a:pt x="0" y="1094003"/>
                      </a:lnTo>
                      <a:lnTo>
                        <a:pt x="0" y="470654"/>
                      </a:lnTo>
                      <a:cubicBezTo>
                        <a:pt x="0" y="210719"/>
                        <a:pt x="210719" y="0"/>
                        <a:pt x="47065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2390784" y="1579241"/>
                  <a:ext cx="812408" cy="812408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8" name="Group 67"/>
              <p:cNvGrpSpPr/>
              <p:nvPr/>
            </p:nvGrpSpPr>
            <p:grpSpPr>
              <a:xfrm>
                <a:off x="3894717" y="1579241"/>
                <a:ext cx="1358153" cy="1950472"/>
                <a:chOff x="3894717" y="1579241"/>
                <a:chExt cx="1358153" cy="1950472"/>
              </a:xfrm>
              <a:grpFill/>
            </p:grpSpPr>
            <p:sp>
              <p:nvSpPr>
                <p:cNvPr id="74" name="Freeform 73"/>
                <p:cNvSpPr/>
                <p:nvPr/>
              </p:nvSpPr>
              <p:spPr>
                <a:xfrm>
                  <a:off x="3894717" y="2435710"/>
                  <a:ext cx="1358153" cy="1094003"/>
                </a:xfrm>
                <a:custGeom>
                  <a:avLst/>
                  <a:gdLst>
                    <a:gd name="connsiteX0" fmla="*/ 1082053 w 1358153"/>
                    <a:gd name="connsiteY0" fmla="*/ 1855448 h 1902758"/>
                    <a:gd name="connsiteX1" fmla="*/ 1089719 w 1358153"/>
                    <a:gd name="connsiteY1" fmla="*/ 1855448 h 1902758"/>
                    <a:gd name="connsiteX2" fmla="*/ 1082053 w 1358153"/>
                    <a:gd name="connsiteY2" fmla="*/ 1859609 h 1902758"/>
                    <a:gd name="connsiteX3" fmla="*/ 344705 w 1358153"/>
                    <a:gd name="connsiteY3" fmla="*/ 1855448 h 1902758"/>
                    <a:gd name="connsiteX4" fmla="*/ 1004482 w 1358153"/>
                    <a:gd name="connsiteY4" fmla="*/ 1855448 h 1902758"/>
                    <a:gd name="connsiteX5" fmla="*/ 1004482 w 1358153"/>
                    <a:gd name="connsiteY5" fmla="*/ 1886327 h 1902758"/>
                    <a:gd name="connsiteX6" fmla="*/ 982352 w 1358153"/>
                    <a:gd name="connsiteY6" fmla="*/ 1893196 h 1902758"/>
                    <a:gd name="connsiteX7" fmla="*/ 887499 w 1358153"/>
                    <a:gd name="connsiteY7" fmla="*/ 1902758 h 1902758"/>
                    <a:gd name="connsiteX8" fmla="*/ 470654 w 1358153"/>
                    <a:gd name="connsiteY8" fmla="*/ 1902758 h 1902758"/>
                    <a:gd name="connsiteX9" fmla="*/ 375801 w 1358153"/>
                    <a:gd name="connsiteY9" fmla="*/ 1893196 h 1902758"/>
                    <a:gd name="connsiteX10" fmla="*/ 344705 w 1358153"/>
                    <a:gd name="connsiteY10" fmla="*/ 1883544 h 1902758"/>
                    <a:gd name="connsiteX11" fmla="*/ 470654 w 1358153"/>
                    <a:gd name="connsiteY11" fmla="*/ 0 h 1902758"/>
                    <a:gd name="connsiteX12" fmla="*/ 507989 w 1358153"/>
                    <a:gd name="connsiteY12" fmla="*/ 0 h 1902758"/>
                    <a:gd name="connsiteX13" fmla="*/ 661863 w 1358153"/>
                    <a:gd name="connsiteY13" fmla="*/ 186254 h 1902758"/>
                    <a:gd name="connsiteX14" fmla="*/ 511061 w 1358153"/>
                    <a:gd name="connsiteY14" fmla="*/ 864450 h 1902758"/>
                    <a:gd name="connsiteX15" fmla="*/ 671839 w 1358153"/>
                    <a:gd name="connsiteY15" fmla="*/ 1024177 h 1902758"/>
                    <a:gd name="connsiteX16" fmla="*/ 846895 w 1358153"/>
                    <a:gd name="connsiteY16" fmla="*/ 861125 h 1902758"/>
                    <a:gd name="connsiteX17" fmla="*/ 693941 w 1358153"/>
                    <a:gd name="connsiteY17" fmla="*/ 179482 h 1902758"/>
                    <a:gd name="connsiteX18" fmla="*/ 823928 w 1358153"/>
                    <a:gd name="connsiteY18" fmla="*/ 25112 h 1902758"/>
                    <a:gd name="connsiteX19" fmla="*/ 847100 w 1358153"/>
                    <a:gd name="connsiteY19" fmla="*/ 0 h 1902758"/>
                    <a:gd name="connsiteX20" fmla="*/ 887499 w 1358153"/>
                    <a:gd name="connsiteY20" fmla="*/ 0 h 1902758"/>
                    <a:gd name="connsiteX21" fmla="*/ 1358153 w 1358153"/>
                    <a:gd name="connsiteY21" fmla="*/ 470654 h 1902758"/>
                    <a:gd name="connsiteX22" fmla="*/ 1358153 w 1358153"/>
                    <a:gd name="connsiteY22" fmla="*/ 1094003 h 1902758"/>
                    <a:gd name="connsiteX23" fmla="*/ 1082053 w 1358153"/>
                    <a:gd name="connsiteY23" fmla="*/ 1094003 h 1902758"/>
                    <a:gd name="connsiteX24" fmla="*/ 1082053 w 1358153"/>
                    <a:gd name="connsiteY24" fmla="*/ 438927 h 1902758"/>
                    <a:gd name="connsiteX25" fmla="*/ 1004482 w 1358153"/>
                    <a:gd name="connsiteY25" fmla="*/ 438927 h 1902758"/>
                    <a:gd name="connsiteX26" fmla="*/ 1004482 w 1358153"/>
                    <a:gd name="connsiteY26" fmla="*/ 1094003 h 1902758"/>
                    <a:gd name="connsiteX27" fmla="*/ 344705 w 1358153"/>
                    <a:gd name="connsiteY27" fmla="*/ 1094003 h 1902758"/>
                    <a:gd name="connsiteX28" fmla="*/ 344705 w 1358153"/>
                    <a:gd name="connsiteY28" fmla="*/ 438927 h 1902758"/>
                    <a:gd name="connsiteX29" fmla="*/ 267134 w 1358153"/>
                    <a:gd name="connsiteY29" fmla="*/ 438927 h 1902758"/>
                    <a:gd name="connsiteX30" fmla="*/ 267134 w 1358153"/>
                    <a:gd name="connsiteY30" fmla="*/ 1094003 h 1902758"/>
                    <a:gd name="connsiteX31" fmla="*/ 0 w 1358153"/>
                    <a:gd name="connsiteY31" fmla="*/ 1094003 h 1902758"/>
                    <a:gd name="connsiteX32" fmla="*/ 0 w 1358153"/>
                    <a:gd name="connsiteY32" fmla="*/ 470654 h 1902758"/>
                    <a:gd name="connsiteX33" fmla="*/ 470654 w 1358153"/>
                    <a:gd name="connsiteY33" fmla="*/ 0 h 1902758"/>
                    <a:gd name="connsiteX0" fmla="*/ 1082053 w 1358153"/>
                    <a:gd name="connsiteY0" fmla="*/ 1855448 h 1902758"/>
                    <a:gd name="connsiteX1" fmla="*/ 1089719 w 1358153"/>
                    <a:gd name="connsiteY1" fmla="*/ 1855448 h 1902758"/>
                    <a:gd name="connsiteX2" fmla="*/ 1082053 w 1358153"/>
                    <a:gd name="connsiteY2" fmla="*/ 1859609 h 1902758"/>
                    <a:gd name="connsiteX3" fmla="*/ 1082053 w 1358153"/>
                    <a:gd name="connsiteY3" fmla="*/ 1855448 h 1902758"/>
                    <a:gd name="connsiteX4" fmla="*/ 344705 w 1358153"/>
                    <a:gd name="connsiteY4" fmla="*/ 1855448 h 1902758"/>
                    <a:gd name="connsiteX5" fmla="*/ 1004482 w 1358153"/>
                    <a:gd name="connsiteY5" fmla="*/ 1886327 h 1902758"/>
                    <a:gd name="connsiteX6" fmla="*/ 982352 w 1358153"/>
                    <a:gd name="connsiteY6" fmla="*/ 1893196 h 1902758"/>
                    <a:gd name="connsiteX7" fmla="*/ 887499 w 1358153"/>
                    <a:gd name="connsiteY7" fmla="*/ 1902758 h 1902758"/>
                    <a:gd name="connsiteX8" fmla="*/ 470654 w 1358153"/>
                    <a:gd name="connsiteY8" fmla="*/ 1902758 h 1902758"/>
                    <a:gd name="connsiteX9" fmla="*/ 375801 w 1358153"/>
                    <a:gd name="connsiteY9" fmla="*/ 1893196 h 1902758"/>
                    <a:gd name="connsiteX10" fmla="*/ 344705 w 1358153"/>
                    <a:gd name="connsiteY10" fmla="*/ 1883544 h 1902758"/>
                    <a:gd name="connsiteX11" fmla="*/ 344705 w 1358153"/>
                    <a:gd name="connsiteY11" fmla="*/ 1855448 h 1902758"/>
                    <a:gd name="connsiteX12" fmla="*/ 470654 w 1358153"/>
                    <a:gd name="connsiteY12" fmla="*/ 0 h 1902758"/>
                    <a:gd name="connsiteX13" fmla="*/ 507989 w 1358153"/>
                    <a:gd name="connsiteY13" fmla="*/ 0 h 1902758"/>
                    <a:gd name="connsiteX14" fmla="*/ 661863 w 1358153"/>
                    <a:gd name="connsiteY14" fmla="*/ 186254 h 1902758"/>
                    <a:gd name="connsiteX15" fmla="*/ 511061 w 1358153"/>
                    <a:gd name="connsiteY15" fmla="*/ 864450 h 1902758"/>
                    <a:gd name="connsiteX16" fmla="*/ 671839 w 1358153"/>
                    <a:gd name="connsiteY16" fmla="*/ 1024177 h 1902758"/>
                    <a:gd name="connsiteX17" fmla="*/ 846895 w 1358153"/>
                    <a:gd name="connsiteY17" fmla="*/ 861125 h 1902758"/>
                    <a:gd name="connsiteX18" fmla="*/ 693941 w 1358153"/>
                    <a:gd name="connsiteY18" fmla="*/ 179482 h 1902758"/>
                    <a:gd name="connsiteX19" fmla="*/ 823928 w 1358153"/>
                    <a:gd name="connsiteY19" fmla="*/ 25112 h 1902758"/>
                    <a:gd name="connsiteX20" fmla="*/ 847100 w 1358153"/>
                    <a:gd name="connsiteY20" fmla="*/ 0 h 1902758"/>
                    <a:gd name="connsiteX21" fmla="*/ 887499 w 1358153"/>
                    <a:gd name="connsiteY21" fmla="*/ 0 h 1902758"/>
                    <a:gd name="connsiteX22" fmla="*/ 1358153 w 1358153"/>
                    <a:gd name="connsiteY22" fmla="*/ 470654 h 1902758"/>
                    <a:gd name="connsiteX23" fmla="*/ 1358153 w 1358153"/>
                    <a:gd name="connsiteY23" fmla="*/ 1094003 h 1902758"/>
                    <a:gd name="connsiteX24" fmla="*/ 1082053 w 1358153"/>
                    <a:gd name="connsiteY24" fmla="*/ 1094003 h 1902758"/>
                    <a:gd name="connsiteX25" fmla="*/ 1082053 w 1358153"/>
                    <a:gd name="connsiteY25" fmla="*/ 438927 h 1902758"/>
                    <a:gd name="connsiteX26" fmla="*/ 1004482 w 1358153"/>
                    <a:gd name="connsiteY26" fmla="*/ 438927 h 1902758"/>
                    <a:gd name="connsiteX27" fmla="*/ 1004482 w 1358153"/>
                    <a:gd name="connsiteY27" fmla="*/ 1094003 h 1902758"/>
                    <a:gd name="connsiteX28" fmla="*/ 344705 w 1358153"/>
                    <a:gd name="connsiteY28" fmla="*/ 1094003 h 1902758"/>
                    <a:gd name="connsiteX29" fmla="*/ 344705 w 1358153"/>
                    <a:gd name="connsiteY29" fmla="*/ 438927 h 1902758"/>
                    <a:gd name="connsiteX30" fmla="*/ 267134 w 1358153"/>
                    <a:gd name="connsiteY30" fmla="*/ 438927 h 1902758"/>
                    <a:gd name="connsiteX31" fmla="*/ 267134 w 1358153"/>
                    <a:gd name="connsiteY31" fmla="*/ 1094003 h 1902758"/>
                    <a:gd name="connsiteX32" fmla="*/ 0 w 1358153"/>
                    <a:gd name="connsiteY32" fmla="*/ 1094003 h 1902758"/>
                    <a:gd name="connsiteX33" fmla="*/ 0 w 1358153"/>
                    <a:gd name="connsiteY33" fmla="*/ 470654 h 1902758"/>
                    <a:gd name="connsiteX34" fmla="*/ 470654 w 1358153"/>
                    <a:gd name="connsiteY34" fmla="*/ 0 h 1902758"/>
                    <a:gd name="connsiteX0" fmla="*/ 1082053 w 1358153"/>
                    <a:gd name="connsiteY0" fmla="*/ 1859609 h 1902758"/>
                    <a:gd name="connsiteX1" fmla="*/ 1089719 w 1358153"/>
                    <a:gd name="connsiteY1" fmla="*/ 1855448 h 1902758"/>
                    <a:gd name="connsiteX2" fmla="*/ 1082053 w 1358153"/>
                    <a:gd name="connsiteY2" fmla="*/ 1859609 h 1902758"/>
                    <a:gd name="connsiteX3" fmla="*/ 344705 w 1358153"/>
                    <a:gd name="connsiteY3" fmla="*/ 1855448 h 1902758"/>
                    <a:gd name="connsiteX4" fmla="*/ 1004482 w 1358153"/>
                    <a:gd name="connsiteY4" fmla="*/ 1886327 h 1902758"/>
                    <a:gd name="connsiteX5" fmla="*/ 982352 w 1358153"/>
                    <a:gd name="connsiteY5" fmla="*/ 1893196 h 1902758"/>
                    <a:gd name="connsiteX6" fmla="*/ 887499 w 1358153"/>
                    <a:gd name="connsiteY6" fmla="*/ 1902758 h 1902758"/>
                    <a:gd name="connsiteX7" fmla="*/ 470654 w 1358153"/>
                    <a:gd name="connsiteY7" fmla="*/ 1902758 h 1902758"/>
                    <a:gd name="connsiteX8" fmla="*/ 375801 w 1358153"/>
                    <a:gd name="connsiteY8" fmla="*/ 1893196 h 1902758"/>
                    <a:gd name="connsiteX9" fmla="*/ 344705 w 1358153"/>
                    <a:gd name="connsiteY9" fmla="*/ 1883544 h 1902758"/>
                    <a:gd name="connsiteX10" fmla="*/ 344705 w 1358153"/>
                    <a:gd name="connsiteY10" fmla="*/ 1855448 h 1902758"/>
                    <a:gd name="connsiteX11" fmla="*/ 470654 w 1358153"/>
                    <a:gd name="connsiteY11" fmla="*/ 0 h 1902758"/>
                    <a:gd name="connsiteX12" fmla="*/ 507989 w 1358153"/>
                    <a:gd name="connsiteY12" fmla="*/ 0 h 1902758"/>
                    <a:gd name="connsiteX13" fmla="*/ 661863 w 1358153"/>
                    <a:gd name="connsiteY13" fmla="*/ 186254 h 1902758"/>
                    <a:gd name="connsiteX14" fmla="*/ 511061 w 1358153"/>
                    <a:gd name="connsiteY14" fmla="*/ 864450 h 1902758"/>
                    <a:gd name="connsiteX15" fmla="*/ 671839 w 1358153"/>
                    <a:gd name="connsiteY15" fmla="*/ 1024177 h 1902758"/>
                    <a:gd name="connsiteX16" fmla="*/ 846895 w 1358153"/>
                    <a:gd name="connsiteY16" fmla="*/ 861125 h 1902758"/>
                    <a:gd name="connsiteX17" fmla="*/ 693941 w 1358153"/>
                    <a:gd name="connsiteY17" fmla="*/ 179482 h 1902758"/>
                    <a:gd name="connsiteX18" fmla="*/ 823928 w 1358153"/>
                    <a:gd name="connsiteY18" fmla="*/ 25112 h 1902758"/>
                    <a:gd name="connsiteX19" fmla="*/ 847100 w 1358153"/>
                    <a:gd name="connsiteY19" fmla="*/ 0 h 1902758"/>
                    <a:gd name="connsiteX20" fmla="*/ 887499 w 1358153"/>
                    <a:gd name="connsiteY20" fmla="*/ 0 h 1902758"/>
                    <a:gd name="connsiteX21" fmla="*/ 1358153 w 1358153"/>
                    <a:gd name="connsiteY21" fmla="*/ 470654 h 1902758"/>
                    <a:gd name="connsiteX22" fmla="*/ 1358153 w 1358153"/>
                    <a:gd name="connsiteY22" fmla="*/ 1094003 h 1902758"/>
                    <a:gd name="connsiteX23" fmla="*/ 1082053 w 1358153"/>
                    <a:gd name="connsiteY23" fmla="*/ 1094003 h 1902758"/>
                    <a:gd name="connsiteX24" fmla="*/ 1082053 w 1358153"/>
                    <a:gd name="connsiteY24" fmla="*/ 438927 h 1902758"/>
                    <a:gd name="connsiteX25" fmla="*/ 1004482 w 1358153"/>
                    <a:gd name="connsiteY25" fmla="*/ 438927 h 1902758"/>
                    <a:gd name="connsiteX26" fmla="*/ 1004482 w 1358153"/>
                    <a:gd name="connsiteY26" fmla="*/ 1094003 h 1902758"/>
                    <a:gd name="connsiteX27" fmla="*/ 344705 w 1358153"/>
                    <a:gd name="connsiteY27" fmla="*/ 1094003 h 1902758"/>
                    <a:gd name="connsiteX28" fmla="*/ 344705 w 1358153"/>
                    <a:gd name="connsiteY28" fmla="*/ 438927 h 1902758"/>
                    <a:gd name="connsiteX29" fmla="*/ 267134 w 1358153"/>
                    <a:gd name="connsiteY29" fmla="*/ 438927 h 1902758"/>
                    <a:gd name="connsiteX30" fmla="*/ 267134 w 1358153"/>
                    <a:gd name="connsiteY30" fmla="*/ 1094003 h 1902758"/>
                    <a:gd name="connsiteX31" fmla="*/ 0 w 1358153"/>
                    <a:gd name="connsiteY31" fmla="*/ 1094003 h 1902758"/>
                    <a:gd name="connsiteX32" fmla="*/ 0 w 1358153"/>
                    <a:gd name="connsiteY32" fmla="*/ 470654 h 1902758"/>
                    <a:gd name="connsiteX33" fmla="*/ 470654 w 1358153"/>
                    <a:gd name="connsiteY33" fmla="*/ 0 h 1902758"/>
                    <a:gd name="connsiteX0" fmla="*/ 344705 w 1358153"/>
                    <a:gd name="connsiteY0" fmla="*/ 1855448 h 1902758"/>
                    <a:gd name="connsiteX1" fmla="*/ 1004482 w 1358153"/>
                    <a:gd name="connsiteY1" fmla="*/ 1886327 h 1902758"/>
                    <a:gd name="connsiteX2" fmla="*/ 982352 w 1358153"/>
                    <a:gd name="connsiteY2" fmla="*/ 1893196 h 1902758"/>
                    <a:gd name="connsiteX3" fmla="*/ 887499 w 1358153"/>
                    <a:gd name="connsiteY3" fmla="*/ 1902758 h 1902758"/>
                    <a:gd name="connsiteX4" fmla="*/ 470654 w 1358153"/>
                    <a:gd name="connsiteY4" fmla="*/ 1902758 h 1902758"/>
                    <a:gd name="connsiteX5" fmla="*/ 375801 w 1358153"/>
                    <a:gd name="connsiteY5" fmla="*/ 1893196 h 1902758"/>
                    <a:gd name="connsiteX6" fmla="*/ 344705 w 1358153"/>
                    <a:gd name="connsiteY6" fmla="*/ 1883544 h 1902758"/>
                    <a:gd name="connsiteX7" fmla="*/ 344705 w 1358153"/>
                    <a:gd name="connsiteY7" fmla="*/ 1855448 h 1902758"/>
                    <a:gd name="connsiteX8" fmla="*/ 470654 w 1358153"/>
                    <a:gd name="connsiteY8" fmla="*/ 0 h 1902758"/>
                    <a:gd name="connsiteX9" fmla="*/ 507989 w 1358153"/>
                    <a:gd name="connsiteY9" fmla="*/ 0 h 1902758"/>
                    <a:gd name="connsiteX10" fmla="*/ 661863 w 1358153"/>
                    <a:gd name="connsiteY10" fmla="*/ 186254 h 1902758"/>
                    <a:gd name="connsiteX11" fmla="*/ 511061 w 1358153"/>
                    <a:gd name="connsiteY11" fmla="*/ 864450 h 1902758"/>
                    <a:gd name="connsiteX12" fmla="*/ 671839 w 1358153"/>
                    <a:gd name="connsiteY12" fmla="*/ 1024177 h 1902758"/>
                    <a:gd name="connsiteX13" fmla="*/ 846895 w 1358153"/>
                    <a:gd name="connsiteY13" fmla="*/ 861125 h 1902758"/>
                    <a:gd name="connsiteX14" fmla="*/ 693941 w 1358153"/>
                    <a:gd name="connsiteY14" fmla="*/ 179482 h 1902758"/>
                    <a:gd name="connsiteX15" fmla="*/ 823928 w 1358153"/>
                    <a:gd name="connsiteY15" fmla="*/ 25112 h 1902758"/>
                    <a:gd name="connsiteX16" fmla="*/ 847100 w 1358153"/>
                    <a:gd name="connsiteY16" fmla="*/ 0 h 1902758"/>
                    <a:gd name="connsiteX17" fmla="*/ 887499 w 1358153"/>
                    <a:gd name="connsiteY17" fmla="*/ 0 h 1902758"/>
                    <a:gd name="connsiteX18" fmla="*/ 1358153 w 1358153"/>
                    <a:gd name="connsiteY18" fmla="*/ 470654 h 1902758"/>
                    <a:gd name="connsiteX19" fmla="*/ 1358153 w 1358153"/>
                    <a:gd name="connsiteY19" fmla="*/ 1094003 h 1902758"/>
                    <a:gd name="connsiteX20" fmla="*/ 1082053 w 1358153"/>
                    <a:gd name="connsiteY20" fmla="*/ 1094003 h 1902758"/>
                    <a:gd name="connsiteX21" fmla="*/ 1082053 w 1358153"/>
                    <a:gd name="connsiteY21" fmla="*/ 438927 h 1902758"/>
                    <a:gd name="connsiteX22" fmla="*/ 1004482 w 1358153"/>
                    <a:gd name="connsiteY22" fmla="*/ 438927 h 1902758"/>
                    <a:gd name="connsiteX23" fmla="*/ 1004482 w 1358153"/>
                    <a:gd name="connsiteY23" fmla="*/ 1094003 h 1902758"/>
                    <a:gd name="connsiteX24" fmla="*/ 344705 w 1358153"/>
                    <a:gd name="connsiteY24" fmla="*/ 1094003 h 1902758"/>
                    <a:gd name="connsiteX25" fmla="*/ 344705 w 1358153"/>
                    <a:gd name="connsiteY25" fmla="*/ 438927 h 1902758"/>
                    <a:gd name="connsiteX26" fmla="*/ 267134 w 1358153"/>
                    <a:gd name="connsiteY26" fmla="*/ 438927 h 1902758"/>
                    <a:gd name="connsiteX27" fmla="*/ 267134 w 1358153"/>
                    <a:gd name="connsiteY27" fmla="*/ 1094003 h 1902758"/>
                    <a:gd name="connsiteX28" fmla="*/ 0 w 1358153"/>
                    <a:gd name="connsiteY28" fmla="*/ 1094003 h 1902758"/>
                    <a:gd name="connsiteX29" fmla="*/ 0 w 1358153"/>
                    <a:gd name="connsiteY29" fmla="*/ 470654 h 1902758"/>
                    <a:gd name="connsiteX30" fmla="*/ 470654 w 1358153"/>
                    <a:gd name="connsiteY30" fmla="*/ 0 h 1902758"/>
                    <a:gd name="connsiteX0" fmla="*/ 344705 w 1358153"/>
                    <a:gd name="connsiteY0" fmla="*/ 1883544 h 1902758"/>
                    <a:gd name="connsiteX1" fmla="*/ 1004482 w 1358153"/>
                    <a:gd name="connsiteY1" fmla="*/ 1886327 h 1902758"/>
                    <a:gd name="connsiteX2" fmla="*/ 982352 w 1358153"/>
                    <a:gd name="connsiteY2" fmla="*/ 1893196 h 1902758"/>
                    <a:gd name="connsiteX3" fmla="*/ 887499 w 1358153"/>
                    <a:gd name="connsiteY3" fmla="*/ 1902758 h 1902758"/>
                    <a:gd name="connsiteX4" fmla="*/ 470654 w 1358153"/>
                    <a:gd name="connsiteY4" fmla="*/ 1902758 h 1902758"/>
                    <a:gd name="connsiteX5" fmla="*/ 375801 w 1358153"/>
                    <a:gd name="connsiteY5" fmla="*/ 1893196 h 1902758"/>
                    <a:gd name="connsiteX6" fmla="*/ 344705 w 1358153"/>
                    <a:gd name="connsiteY6" fmla="*/ 1883544 h 1902758"/>
                    <a:gd name="connsiteX7" fmla="*/ 470654 w 1358153"/>
                    <a:gd name="connsiteY7" fmla="*/ 0 h 1902758"/>
                    <a:gd name="connsiteX8" fmla="*/ 507989 w 1358153"/>
                    <a:gd name="connsiteY8" fmla="*/ 0 h 1902758"/>
                    <a:gd name="connsiteX9" fmla="*/ 661863 w 1358153"/>
                    <a:gd name="connsiteY9" fmla="*/ 186254 h 1902758"/>
                    <a:gd name="connsiteX10" fmla="*/ 511061 w 1358153"/>
                    <a:gd name="connsiteY10" fmla="*/ 864450 h 1902758"/>
                    <a:gd name="connsiteX11" fmla="*/ 671839 w 1358153"/>
                    <a:gd name="connsiteY11" fmla="*/ 1024177 h 1902758"/>
                    <a:gd name="connsiteX12" fmla="*/ 846895 w 1358153"/>
                    <a:gd name="connsiteY12" fmla="*/ 861125 h 1902758"/>
                    <a:gd name="connsiteX13" fmla="*/ 693941 w 1358153"/>
                    <a:gd name="connsiteY13" fmla="*/ 179482 h 1902758"/>
                    <a:gd name="connsiteX14" fmla="*/ 823928 w 1358153"/>
                    <a:gd name="connsiteY14" fmla="*/ 25112 h 1902758"/>
                    <a:gd name="connsiteX15" fmla="*/ 847100 w 1358153"/>
                    <a:gd name="connsiteY15" fmla="*/ 0 h 1902758"/>
                    <a:gd name="connsiteX16" fmla="*/ 887499 w 1358153"/>
                    <a:gd name="connsiteY16" fmla="*/ 0 h 1902758"/>
                    <a:gd name="connsiteX17" fmla="*/ 1358153 w 1358153"/>
                    <a:gd name="connsiteY17" fmla="*/ 470654 h 1902758"/>
                    <a:gd name="connsiteX18" fmla="*/ 1358153 w 1358153"/>
                    <a:gd name="connsiteY18" fmla="*/ 1094003 h 1902758"/>
                    <a:gd name="connsiteX19" fmla="*/ 1082053 w 1358153"/>
                    <a:gd name="connsiteY19" fmla="*/ 1094003 h 1902758"/>
                    <a:gd name="connsiteX20" fmla="*/ 1082053 w 1358153"/>
                    <a:gd name="connsiteY20" fmla="*/ 438927 h 1902758"/>
                    <a:gd name="connsiteX21" fmla="*/ 1004482 w 1358153"/>
                    <a:gd name="connsiteY21" fmla="*/ 438927 h 1902758"/>
                    <a:gd name="connsiteX22" fmla="*/ 1004482 w 1358153"/>
                    <a:gd name="connsiteY22" fmla="*/ 1094003 h 1902758"/>
                    <a:gd name="connsiteX23" fmla="*/ 344705 w 1358153"/>
                    <a:gd name="connsiteY23" fmla="*/ 1094003 h 1902758"/>
                    <a:gd name="connsiteX24" fmla="*/ 344705 w 1358153"/>
                    <a:gd name="connsiteY24" fmla="*/ 438927 h 1902758"/>
                    <a:gd name="connsiteX25" fmla="*/ 267134 w 1358153"/>
                    <a:gd name="connsiteY25" fmla="*/ 438927 h 1902758"/>
                    <a:gd name="connsiteX26" fmla="*/ 267134 w 1358153"/>
                    <a:gd name="connsiteY26" fmla="*/ 1094003 h 1902758"/>
                    <a:gd name="connsiteX27" fmla="*/ 0 w 1358153"/>
                    <a:gd name="connsiteY27" fmla="*/ 1094003 h 1902758"/>
                    <a:gd name="connsiteX28" fmla="*/ 0 w 1358153"/>
                    <a:gd name="connsiteY28" fmla="*/ 470654 h 1902758"/>
                    <a:gd name="connsiteX29" fmla="*/ 470654 w 1358153"/>
                    <a:gd name="connsiteY29" fmla="*/ 0 h 1902758"/>
                    <a:gd name="connsiteX0" fmla="*/ 375801 w 1358153"/>
                    <a:gd name="connsiteY0" fmla="*/ 1893196 h 1902758"/>
                    <a:gd name="connsiteX1" fmla="*/ 1004482 w 1358153"/>
                    <a:gd name="connsiteY1" fmla="*/ 1886327 h 1902758"/>
                    <a:gd name="connsiteX2" fmla="*/ 982352 w 1358153"/>
                    <a:gd name="connsiteY2" fmla="*/ 1893196 h 1902758"/>
                    <a:gd name="connsiteX3" fmla="*/ 887499 w 1358153"/>
                    <a:gd name="connsiteY3" fmla="*/ 1902758 h 1902758"/>
                    <a:gd name="connsiteX4" fmla="*/ 470654 w 1358153"/>
                    <a:gd name="connsiteY4" fmla="*/ 1902758 h 1902758"/>
                    <a:gd name="connsiteX5" fmla="*/ 375801 w 1358153"/>
                    <a:gd name="connsiteY5" fmla="*/ 1893196 h 1902758"/>
                    <a:gd name="connsiteX6" fmla="*/ 470654 w 1358153"/>
                    <a:gd name="connsiteY6" fmla="*/ 0 h 1902758"/>
                    <a:gd name="connsiteX7" fmla="*/ 507989 w 1358153"/>
                    <a:gd name="connsiteY7" fmla="*/ 0 h 1902758"/>
                    <a:gd name="connsiteX8" fmla="*/ 661863 w 1358153"/>
                    <a:gd name="connsiteY8" fmla="*/ 186254 h 1902758"/>
                    <a:gd name="connsiteX9" fmla="*/ 511061 w 1358153"/>
                    <a:gd name="connsiteY9" fmla="*/ 864450 h 1902758"/>
                    <a:gd name="connsiteX10" fmla="*/ 671839 w 1358153"/>
                    <a:gd name="connsiteY10" fmla="*/ 1024177 h 1902758"/>
                    <a:gd name="connsiteX11" fmla="*/ 846895 w 1358153"/>
                    <a:gd name="connsiteY11" fmla="*/ 861125 h 1902758"/>
                    <a:gd name="connsiteX12" fmla="*/ 693941 w 1358153"/>
                    <a:gd name="connsiteY12" fmla="*/ 179482 h 1902758"/>
                    <a:gd name="connsiteX13" fmla="*/ 823928 w 1358153"/>
                    <a:gd name="connsiteY13" fmla="*/ 25112 h 1902758"/>
                    <a:gd name="connsiteX14" fmla="*/ 847100 w 1358153"/>
                    <a:gd name="connsiteY14" fmla="*/ 0 h 1902758"/>
                    <a:gd name="connsiteX15" fmla="*/ 887499 w 1358153"/>
                    <a:gd name="connsiteY15" fmla="*/ 0 h 1902758"/>
                    <a:gd name="connsiteX16" fmla="*/ 1358153 w 1358153"/>
                    <a:gd name="connsiteY16" fmla="*/ 470654 h 1902758"/>
                    <a:gd name="connsiteX17" fmla="*/ 1358153 w 1358153"/>
                    <a:gd name="connsiteY17" fmla="*/ 1094003 h 1902758"/>
                    <a:gd name="connsiteX18" fmla="*/ 1082053 w 1358153"/>
                    <a:gd name="connsiteY18" fmla="*/ 1094003 h 1902758"/>
                    <a:gd name="connsiteX19" fmla="*/ 1082053 w 1358153"/>
                    <a:gd name="connsiteY19" fmla="*/ 438927 h 1902758"/>
                    <a:gd name="connsiteX20" fmla="*/ 1004482 w 1358153"/>
                    <a:gd name="connsiteY20" fmla="*/ 438927 h 1902758"/>
                    <a:gd name="connsiteX21" fmla="*/ 1004482 w 1358153"/>
                    <a:gd name="connsiteY21" fmla="*/ 1094003 h 1902758"/>
                    <a:gd name="connsiteX22" fmla="*/ 344705 w 1358153"/>
                    <a:gd name="connsiteY22" fmla="*/ 1094003 h 1902758"/>
                    <a:gd name="connsiteX23" fmla="*/ 344705 w 1358153"/>
                    <a:gd name="connsiteY23" fmla="*/ 438927 h 1902758"/>
                    <a:gd name="connsiteX24" fmla="*/ 267134 w 1358153"/>
                    <a:gd name="connsiteY24" fmla="*/ 438927 h 1902758"/>
                    <a:gd name="connsiteX25" fmla="*/ 267134 w 1358153"/>
                    <a:gd name="connsiteY25" fmla="*/ 1094003 h 1902758"/>
                    <a:gd name="connsiteX26" fmla="*/ 0 w 1358153"/>
                    <a:gd name="connsiteY26" fmla="*/ 1094003 h 1902758"/>
                    <a:gd name="connsiteX27" fmla="*/ 0 w 1358153"/>
                    <a:gd name="connsiteY27" fmla="*/ 470654 h 1902758"/>
                    <a:gd name="connsiteX28" fmla="*/ 470654 w 1358153"/>
                    <a:gd name="connsiteY28" fmla="*/ 0 h 1902758"/>
                    <a:gd name="connsiteX0" fmla="*/ 470654 w 1358153"/>
                    <a:gd name="connsiteY0" fmla="*/ 1902758 h 1902758"/>
                    <a:gd name="connsiteX1" fmla="*/ 1004482 w 1358153"/>
                    <a:gd name="connsiteY1" fmla="*/ 1886327 h 1902758"/>
                    <a:gd name="connsiteX2" fmla="*/ 982352 w 1358153"/>
                    <a:gd name="connsiteY2" fmla="*/ 1893196 h 1902758"/>
                    <a:gd name="connsiteX3" fmla="*/ 887499 w 1358153"/>
                    <a:gd name="connsiteY3" fmla="*/ 1902758 h 1902758"/>
                    <a:gd name="connsiteX4" fmla="*/ 470654 w 1358153"/>
                    <a:gd name="connsiteY4" fmla="*/ 1902758 h 1902758"/>
                    <a:gd name="connsiteX5" fmla="*/ 470654 w 1358153"/>
                    <a:gd name="connsiteY5" fmla="*/ 0 h 1902758"/>
                    <a:gd name="connsiteX6" fmla="*/ 507989 w 1358153"/>
                    <a:gd name="connsiteY6" fmla="*/ 0 h 1902758"/>
                    <a:gd name="connsiteX7" fmla="*/ 661863 w 1358153"/>
                    <a:gd name="connsiteY7" fmla="*/ 186254 h 1902758"/>
                    <a:gd name="connsiteX8" fmla="*/ 511061 w 1358153"/>
                    <a:gd name="connsiteY8" fmla="*/ 864450 h 1902758"/>
                    <a:gd name="connsiteX9" fmla="*/ 671839 w 1358153"/>
                    <a:gd name="connsiteY9" fmla="*/ 1024177 h 1902758"/>
                    <a:gd name="connsiteX10" fmla="*/ 846895 w 1358153"/>
                    <a:gd name="connsiteY10" fmla="*/ 861125 h 1902758"/>
                    <a:gd name="connsiteX11" fmla="*/ 693941 w 1358153"/>
                    <a:gd name="connsiteY11" fmla="*/ 179482 h 1902758"/>
                    <a:gd name="connsiteX12" fmla="*/ 823928 w 1358153"/>
                    <a:gd name="connsiteY12" fmla="*/ 25112 h 1902758"/>
                    <a:gd name="connsiteX13" fmla="*/ 847100 w 1358153"/>
                    <a:gd name="connsiteY13" fmla="*/ 0 h 1902758"/>
                    <a:gd name="connsiteX14" fmla="*/ 887499 w 1358153"/>
                    <a:gd name="connsiteY14" fmla="*/ 0 h 1902758"/>
                    <a:gd name="connsiteX15" fmla="*/ 1358153 w 1358153"/>
                    <a:gd name="connsiteY15" fmla="*/ 470654 h 1902758"/>
                    <a:gd name="connsiteX16" fmla="*/ 1358153 w 1358153"/>
                    <a:gd name="connsiteY16" fmla="*/ 1094003 h 1902758"/>
                    <a:gd name="connsiteX17" fmla="*/ 1082053 w 1358153"/>
                    <a:gd name="connsiteY17" fmla="*/ 1094003 h 1902758"/>
                    <a:gd name="connsiteX18" fmla="*/ 1082053 w 1358153"/>
                    <a:gd name="connsiteY18" fmla="*/ 438927 h 1902758"/>
                    <a:gd name="connsiteX19" fmla="*/ 1004482 w 1358153"/>
                    <a:gd name="connsiteY19" fmla="*/ 438927 h 1902758"/>
                    <a:gd name="connsiteX20" fmla="*/ 1004482 w 1358153"/>
                    <a:gd name="connsiteY20" fmla="*/ 1094003 h 1902758"/>
                    <a:gd name="connsiteX21" fmla="*/ 344705 w 1358153"/>
                    <a:gd name="connsiteY21" fmla="*/ 1094003 h 1902758"/>
                    <a:gd name="connsiteX22" fmla="*/ 344705 w 1358153"/>
                    <a:gd name="connsiteY22" fmla="*/ 438927 h 1902758"/>
                    <a:gd name="connsiteX23" fmla="*/ 267134 w 1358153"/>
                    <a:gd name="connsiteY23" fmla="*/ 438927 h 1902758"/>
                    <a:gd name="connsiteX24" fmla="*/ 267134 w 1358153"/>
                    <a:gd name="connsiteY24" fmla="*/ 1094003 h 1902758"/>
                    <a:gd name="connsiteX25" fmla="*/ 0 w 1358153"/>
                    <a:gd name="connsiteY25" fmla="*/ 1094003 h 1902758"/>
                    <a:gd name="connsiteX26" fmla="*/ 0 w 1358153"/>
                    <a:gd name="connsiteY26" fmla="*/ 470654 h 1902758"/>
                    <a:gd name="connsiteX27" fmla="*/ 470654 w 1358153"/>
                    <a:gd name="connsiteY27" fmla="*/ 0 h 1902758"/>
                    <a:gd name="connsiteX0" fmla="*/ 887499 w 1358153"/>
                    <a:gd name="connsiteY0" fmla="*/ 1902758 h 1902758"/>
                    <a:gd name="connsiteX1" fmla="*/ 1004482 w 1358153"/>
                    <a:gd name="connsiteY1" fmla="*/ 1886327 h 1902758"/>
                    <a:gd name="connsiteX2" fmla="*/ 982352 w 1358153"/>
                    <a:gd name="connsiteY2" fmla="*/ 1893196 h 1902758"/>
                    <a:gd name="connsiteX3" fmla="*/ 887499 w 1358153"/>
                    <a:gd name="connsiteY3" fmla="*/ 1902758 h 1902758"/>
                    <a:gd name="connsiteX4" fmla="*/ 470654 w 1358153"/>
                    <a:gd name="connsiteY4" fmla="*/ 0 h 1902758"/>
                    <a:gd name="connsiteX5" fmla="*/ 507989 w 1358153"/>
                    <a:gd name="connsiteY5" fmla="*/ 0 h 1902758"/>
                    <a:gd name="connsiteX6" fmla="*/ 661863 w 1358153"/>
                    <a:gd name="connsiteY6" fmla="*/ 186254 h 1902758"/>
                    <a:gd name="connsiteX7" fmla="*/ 511061 w 1358153"/>
                    <a:gd name="connsiteY7" fmla="*/ 864450 h 1902758"/>
                    <a:gd name="connsiteX8" fmla="*/ 671839 w 1358153"/>
                    <a:gd name="connsiteY8" fmla="*/ 1024177 h 1902758"/>
                    <a:gd name="connsiteX9" fmla="*/ 846895 w 1358153"/>
                    <a:gd name="connsiteY9" fmla="*/ 861125 h 1902758"/>
                    <a:gd name="connsiteX10" fmla="*/ 693941 w 1358153"/>
                    <a:gd name="connsiteY10" fmla="*/ 179482 h 1902758"/>
                    <a:gd name="connsiteX11" fmla="*/ 823928 w 1358153"/>
                    <a:gd name="connsiteY11" fmla="*/ 25112 h 1902758"/>
                    <a:gd name="connsiteX12" fmla="*/ 847100 w 1358153"/>
                    <a:gd name="connsiteY12" fmla="*/ 0 h 1902758"/>
                    <a:gd name="connsiteX13" fmla="*/ 887499 w 1358153"/>
                    <a:gd name="connsiteY13" fmla="*/ 0 h 1902758"/>
                    <a:gd name="connsiteX14" fmla="*/ 1358153 w 1358153"/>
                    <a:gd name="connsiteY14" fmla="*/ 470654 h 1902758"/>
                    <a:gd name="connsiteX15" fmla="*/ 1358153 w 1358153"/>
                    <a:gd name="connsiteY15" fmla="*/ 1094003 h 1902758"/>
                    <a:gd name="connsiteX16" fmla="*/ 1082053 w 1358153"/>
                    <a:gd name="connsiteY16" fmla="*/ 1094003 h 1902758"/>
                    <a:gd name="connsiteX17" fmla="*/ 1082053 w 1358153"/>
                    <a:gd name="connsiteY17" fmla="*/ 438927 h 1902758"/>
                    <a:gd name="connsiteX18" fmla="*/ 1004482 w 1358153"/>
                    <a:gd name="connsiteY18" fmla="*/ 438927 h 1902758"/>
                    <a:gd name="connsiteX19" fmla="*/ 1004482 w 1358153"/>
                    <a:gd name="connsiteY19" fmla="*/ 1094003 h 1902758"/>
                    <a:gd name="connsiteX20" fmla="*/ 344705 w 1358153"/>
                    <a:gd name="connsiteY20" fmla="*/ 1094003 h 1902758"/>
                    <a:gd name="connsiteX21" fmla="*/ 344705 w 1358153"/>
                    <a:gd name="connsiteY21" fmla="*/ 438927 h 1902758"/>
                    <a:gd name="connsiteX22" fmla="*/ 267134 w 1358153"/>
                    <a:gd name="connsiteY22" fmla="*/ 438927 h 1902758"/>
                    <a:gd name="connsiteX23" fmla="*/ 267134 w 1358153"/>
                    <a:gd name="connsiteY23" fmla="*/ 1094003 h 1902758"/>
                    <a:gd name="connsiteX24" fmla="*/ 0 w 1358153"/>
                    <a:gd name="connsiteY24" fmla="*/ 1094003 h 1902758"/>
                    <a:gd name="connsiteX25" fmla="*/ 0 w 1358153"/>
                    <a:gd name="connsiteY25" fmla="*/ 470654 h 1902758"/>
                    <a:gd name="connsiteX26" fmla="*/ 470654 w 1358153"/>
                    <a:gd name="connsiteY26" fmla="*/ 0 h 1902758"/>
                    <a:gd name="connsiteX0" fmla="*/ 982352 w 1358153"/>
                    <a:gd name="connsiteY0" fmla="*/ 1893196 h 1893196"/>
                    <a:gd name="connsiteX1" fmla="*/ 1004482 w 1358153"/>
                    <a:gd name="connsiteY1" fmla="*/ 1886327 h 1893196"/>
                    <a:gd name="connsiteX2" fmla="*/ 982352 w 1358153"/>
                    <a:gd name="connsiteY2" fmla="*/ 1893196 h 1893196"/>
                    <a:gd name="connsiteX3" fmla="*/ 470654 w 1358153"/>
                    <a:gd name="connsiteY3" fmla="*/ 0 h 1893196"/>
                    <a:gd name="connsiteX4" fmla="*/ 507989 w 1358153"/>
                    <a:gd name="connsiteY4" fmla="*/ 0 h 1893196"/>
                    <a:gd name="connsiteX5" fmla="*/ 661863 w 1358153"/>
                    <a:gd name="connsiteY5" fmla="*/ 186254 h 1893196"/>
                    <a:gd name="connsiteX6" fmla="*/ 511061 w 1358153"/>
                    <a:gd name="connsiteY6" fmla="*/ 864450 h 1893196"/>
                    <a:gd name="connsiteX7" fmla="*/ 671839 w 1358153"/>
                    <a:gd name="connsiteY7" fmla="*/ 1024177 h 1893196"/>
                    <a:gd name="connsiteX8" fmla="*/ 846895 w 1358153"/>
                    <a:gd name="connsiteY8" fmla="*/ 861125 h 1893196"/>
                    <a:gd name="connsiteX9" fmla="*/ 693941 w 1358153"/>
                    <a:gd name="connsiteY9" fmla="*/ 179482 h 1893196"/>
                    <a:gd name="connsiteX10" fmla="*/ 823928 w 1358153"/>
                    <a:gd name="connsiteY10" fmla="*/ 25112 h 1893196"/>
                    <a:gd name="connsiteX11" fmla="*/ 847100 w 1358153"/>
                    <a:gd name="connsiteY11" fmla="*/ 0 h 1893196"/>
                    <a:gd name="connsiteX12" fmla="*/ 887499 w 1358153"/>
                    <a:gd name="connsiteY12" fmla="*/ 0 h 1893196"/>
                    <a:gd name="connsiteX13" fmla="*/ 1358153 w 1358153"/>
                    <a:gd name="connsiteY13" fmla="*/ 470654 h 1893196"/>
                    <a:gd name="connsiteX14" fmla="*/ 1358153 w 1358153"/>
                    <a:gd name="connsiteY14" fmla="*/ 1094003 h 1893196"/>
                    <a:gd name="connsiteX15" fmla="*/ 1082053 w 1358153"/>
                    <a:gd name="connsiteY15" fmla="*/ 1094003 h 1893196"/>
                    <a:gd name="connsiteX16" fmla="*/ 1082053 w 1358153"/>
                    <a:gd name="connsiteY16" fmla="*/ 438927 h 1893196"/>
                    <a:gd name="connsiteX17" fmla="*/ 1004482 w 1358153"/>
                    <a:gd name="connsiteY17" fmla="*/ 438927 h 1893196"/>
                    <a:gd name="connsiteX18" fmla="*/ 1004482 w 1358153"/>
                    <a:gd name="connsiteY18" fmla="*/ 1094003 h 1893196"/>
                    <a:gd name="connsiteX19" fmla="*/ 344705 w 1358153"/>
                    <a:gd name="connsiteY19" fmla="*/ 1094003 h 1893196"/>
                    <a:gd name="connsiteX20" fmla="*/ 344705 w 1358153"/>
                    <a:gd name="connsiteY20" fmla="*/ 438927 h 1893196"/>
                    <a:gd name="connsiteX21" fmla="*/ 267134 w 1358153"/>
                    <a:gd name="connsiteY21" fmla="*/ 438927 h 1893196"/>
                    <a:gd name="connsiteX22" fmla="*/ 267134 w 1358153"/>
                    <a:gd name="connsiteY22" fmla="*/ 1094003 h 1893196"/>
                    <a:gd name="connsiteX23" fmla="*/ 0 w 1358153"/>
                    <a:gd name="connsiteY23" fmla="*/ 1094003 h 1893196"/>
                    <a:gd name="connsiteX24" fmla="*/ 0 w 1358153"/>
                    <a:gd name="connsiteY24" fmla="*/ 470654 h 1893196"/>
                    <a:gd name="connsiteX25" fmla="*/ 470654 w 1358153"/>
                    <a:gd name="connsiteY25" fmla="*/ 0 h 1893196"/>
                    <a:gd name="connsiteX0" fmla="*/ 470654 w 1358153"/>
                    <a:gd name="connsiteY0" fmla="*/ 0 h 1094003"/>
                    <a:gd name="connsiteX1" fmla="*/ 507989 w 1358153"/>
                    <a:gd name="connsiteY1" fmla="*/ 0 h 1094003"/>
                    <a:gd name="connsiteX2" fmla="*/ 661863 w 1358153"/>
                    <a:gd name="connsiteY2" fmla="*/ 186254 h 1094003"/>
                    <a:gd name="connsiteX3" fmla="*/ 511061 w 1358153"/>
                    <a:gd name="connsiteY3" fmla="*/ 864450 h 1094003"/>
                    <a:gd name="connsiteX4" fmla="*/ 671839 w 1358153"/>
                    <a:gd name="connsiteY4" fmla="*/ 1024177 h 1094003"/>
                    <a:gd name="connsiteX5" fmla="*/ 846895 w 1358153"/>
                    <a:gd name="connsiteY5" fmla="*/ 861125 h 1094003"/>
                    <a:gd name="connsiteX6" fmla="*/ 693941 w 1358153"/>
                    <a:gd name="connsiteY6" fmla="*/ 179482 h 1094003"/>
                    <a:gd name="connsiteX7" fmla="*/ 823928 w 1358153"/>
                    <a:gd name="connsiteY7" fmla="*/ 25112 h 1094003"/>
                    <a:gd name="connsiteX8" fmla="*/ 847100 w 1358153"/>
                    <a:gd name="connsiteY8" fmla="*/ 0 h 1094003"/>
                    <a:gd name="connsiteX9" fmla="*/ 887499 w 1358153"/>
                    <a:gd name="connsiteY9" fmla="*/ 0 h 1094003"/>
                    <a:gd name="connsiteX10" fmla="*/ 1358153 w 1358153"/>
                    <a:gd name="connsiteY10" fmla="*/ 470654 h 1094003"/>
                    <a:gd name="connsiteX11" fmla="*/ 1358153 w 1358153"/>
                    <a:gd name="connsiteY11" fmla="*/ 1094003 h 1094003"/>
                    <a:gd name="connsiteX12" fmla="*/ 1082053 w 1358153"/>
                    <a:gd name="connsiteY12" fmla="*/ 1094003 h 1094003"/>
                    <a:gd name="connsiteX13" fmla="*/ 1082053 w 1358153"/>
                    <a:gd name="connsiteY13" fmla="*/ 438927 h 1094003"/>
                    <a:gd name="connsiteX14" fmla="*/ 1004482 w 1358153"/>
                    <a:gd name="connsiteY14" fmla="*/ 438927 h 1094003"/>
                    <a:gd name="connsiteX15" fmla="*/ 1004482 w 1358153"/>
                    <a:gd name="connsiteY15" fmla="*/ 1094003 h 1094003"/>
                    <a:gd name="connsiteX16" fmla="*/ 344705 w 1358153"/>
                    <a:gd name="connsiteY16" fmla="*/ 1094003 h 1094003"/>
                    <a:gd name="connsiteX17" fmla="*/ 344705 w 1358153"/>
                    <a:gd name="connsiteY17" fmla="*/ 438927 h 1094003"/>
                    <a:gd name="connsiteX18" fmla="*/ 267134 w 1358153"/>
                    <a:gd name="connsiteY18" fmla="*/ 438927 h 1094003"/>
                    <a:gd name="connsiteX19" fmla="*/ 267134 w 1358153"/>
                    <a:gd name="connsiteY19" fmla="*/ 1094003 h 1094003"/>
                    <a:gd name="connsiteX20" fmla="*/ 0 w 1358153"/>
                    <a:gd name="connsiteY20" fmla="*/ 1094003 h 1094003"/>
                    <a:gd name="connsiteX21" fmla="*/ 0 w 1358153"/>
                    <a:gd name="connsiteY21" fmla="*/ 470654 h 1094003"/>
                    <a:gd name="connsiteX22" fmla="*/ 470654 w 1358153"/>
                    <a:gd name="connsiteY22" fmla="*/ 0 h 1094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358153" h="1094003">
                      <a:moveTo>
                        <a:pt x="470654" y="0"/>
                      </a:moveTo>
                      <a:lnTo>
                        <a:pt x="507989" y="0"/>
                      </a:lnTo>
                      <a:cubicBezTo>
                        <a:pt x="559280" y="63193"/>
                        <a:pt x="610572" y="123061"/>
                        <a:pt x="661863" y="186254"/>
                      </a:cubicBezTo>
                      <a:cubicBezTo>
                        <a:pt x="592753" y="496555"/>
                        <a:pt x="576846" y="550823"/>
                        <a:pt x="511061" y="864450"/>
                      </a:cubicBezTo>
                      <a:lnTo>
                        <a:pt x="671839" y="1024177"/>
                      </a:lnTo>
                      <a:cubicBezTo>
                        <a:pt x="717999" y="997535"/>
                        <a:pt x="794085" y="911043"/>
                        <a:pt x="846895" y="861125"/>
                      </a:cubicBezTo>
                      <a:lnTo>
                        <a:pt x="693941" y="179482"/>
                      </a:lnTo>
                      <a:cubicBezTo>
                        <a:pt x="736630" y="127974"/>
                        <a:pt x="777032" y="80829"/>
                        <a:pt x="823928" y="25112"/>
                      </a:cubicBezTo>
                      <a:lnTo>
                        <a:pt x="847100" y="0"/>
                      </a:lnTo>
                      <a:lnTo>
                        <a:pt x="887499" y="0"/>
                      </a:lnTo>
                      <a:cubicBezTo>
                        <a:pt x="1147434" y="0"/>
                        <a:pt x="1358153" y="210719"/>
                        <a:pt x="1358153" y="470654"/>
                      </a:cubicBezTo>
                      <a:lnTo>
                        <a:pt x="1358153" y="1094003"/>
                      </a:lnTo>
                      <a:lnTo>
                        <a:pt x="1082053" y="1094003"/>
                      </a:lnTo>
                      <a:lnTo>
                        <a:pt x="1082053" y="438927"/>
                      </a:lnTo>
                      <a:lnTo>
                        <a:pt x="1004482" y="438927"/>
                      </a:lnTo>
                      <a:lnTo>
                        <a:pt x="1004482" y="1094003"/>
                      </a:lnTo>
                      <a:lnTo>
                        <a:pt x="344705" y="1094003"/>
                      </a:lnTo>
                      <a:lnTo>
                        <a:pt x="344705" y="438927"/>
                      </a:lnTo>
                      <a:lnTo>
                        <a:pt x="267134" y="438927"/>
                      </a:lnTo>
                      <a:lnTo>
                        <a:pt x="267134" y="1094003"/>
                      </a:lnTo>
                      <a:lnTo>
                        <a:pt x="0" y="1094003"/>
                      </a:lnTo>
                      <a:lnTo>
                        <a:pt x="0" y="470654"/>
                      </a:lnTo>
                      <a:cubicBezTo>
                        <a:pt x="0" y="210719"/>
                        <a:pt x="210719" y="0"/>
                        <a:pt x="47065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4167589" y="1579241"/>
                  <a:ext cx="812408" cy="812408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9" name="Group 68"/>
              <p:cNvGrpSpPr/>
              <p:nvPr/>
            </p:nvGrpSpPr>
            <p:grpSpPr>
              <a:xfrm>
                <a:off x="5671522" y="1579241"/>
                <a:ext cx="1358153" cy="1952265"/>
                <a:chOff x="5671522" y="1579241"/>
                <a:chExt cx="1358153" cy="1952265"/>
              </a:xfrm>
              <a:grpFill/>
            </p:grpSpPr>
            <p:sp>
              <p:nvSpPr>
                <p:cNvPr id="72" name="Freeform 71"/>
                <p:cNvSpPr/>
                <p:nvPr/>
              </p:nvSpPr>
              <p:spPr>
                <a:xfrm>
                  <a:off x="5671522" y="2437503"/>
                  <a:ext cx="1358153" cy="1094003"/>
                </a:xfrm>
                <a:custGeom>
                  <a:avLst/>
                  <a:gdLst>
                    <a:gd name="connsiteX0" fmla="*/ 1082053 w 1358153"/>
                    <a:gd name="connsiteY0" fmla="*/ 1855448 h 1902758"/>
                    <a:gd name="connsiteX1" fmla="*/ 1089719 w 1358153"/>
                    <a:gd name="connsiteY1" fmla="*/ 1855448 h 1902758"/>
                    <a:gd name="connsiteX2" fmla="*/ 1082053 w 1358153"/>
                    <a:gd name="connsiteY2" fmla="*/ 1859609 h 1902758"/>
                    <a:gd name="connsiteX3" fmla="*/ 344705 w 1358153"/>
                    <a:gd name="connsiteY3" fmla="*/ 1855448 h 1902758"/>
                    <a:gd name="connsiteX4" fmla="*/ 1004482 w 1358153"/>
                    <a:gd name="connsiteY4" fmla="*/ 1855448 h 1902758"/>
                    <a:gd name="connsiteX5" fmla="*/ 1004482 w 1358153"/>
                    <a:gd name="connsiteY5" fmla="*/ 1886327 h 1902758"/>
                    <a:gd name="connsiteX6" fmla="*/ 982352 w 1358153"/>
                    <a:gd name="connsiteY6" fmla="*/ 1893196 h 1902758"/>
                    <a:gd name="connsiteX7" fmla="*/ 887499 w 1358153"/>
                    <a:gd name="connsiteY7" fmla="*/ 1902758 h 1902758"/>
                    <a:gd name="connsiteX8" fmla="*/ 470654 w 1358153"/>
                    <a:gd name="connsiteY8" fmla="*/ 1902758 h 1902758"/>
                    <a:gd name="connsiteX9" fmla="*/ 375801 w 1358153"/>
                    <a:gd name="connsiteY9" fmla="*/ 1893196 h 1902758"/>
                    <a:gd name="connsiteX10" fmla="*/ 344705 w 1358153"/>
                    <a:gd name="connsiteY10" fmla="*/ 1883544 h 1902758"/>
                    <a:gd name="connsiteX11" fmla="*/ 470654 w 1358153"/>
                    <a:gd name="connsiteY11" fmla="*/ 0 h 1902758"/>
                    <a:gd name="connsiteX12" fmla="*/ 507989 w 1358153"/>
                    <a:gd name="connsiteY12" fmla="*/ 0 h 1902758"/>
                    <a:gd name="connsiteX13" fmla="*/ 661863 w 1358153"/>
                    <a:gd name="connsiteY13" fmla="*/ 186254 h 1902758"/>
                    <a:gd name="connsiteX14" fmla="*/ 511061 w 1358153"/>
                    <a:gd name="connsiteY14" fmla="*/ 864450 h 1902758"/>
                    <a:gd name="connsiteX15" fmla="*/ 671839 w 1358153"/>
                    <a:gd name="connsiteY15" fmla="*/ 1024177 h 1902758"/>
                    <a:gd name="connsiteX16" fmla="*/ 846895 w 1358153"/>
                    <a:gd name="connsiteY16" fmla="*/ 861125 h 1902758"/>
                    <a:gd name="connsiteX17" fmla="*/ 693941 w 1358153"/>
                    <a:gd name="connsiteY17" fmla="*/ 179482 h 1902758"/>
                    <a:gd name="connsiteX18" fmla="*/ 823928 w 1358153"/>
                    <a:gd name="connsiteY18" fmla="*/ 25112 h 1902758"/>
                    <a:gd name="connsiteX19" fmla="*/ 847100 w 1358153"/>
                    <a:gd name="connsiteY19" fmla="*/ 0 h 1902758"/>
                    <a:gd name="connsiteX20" fmla="*/ 887499 w 1358153"/>
                    <a:gd name="connsiteY20" fmla="*/ 0 h 1902758"/>
                    <a:gd name="connsiteX21" fmla="*/ 1358153 w 1358153"/>
                    <a:gd name="connsiteY21" fmla="*/ 470654 h 1902758"/>
                    <a:gd name="connsiteX22" fmla="*/ 1358153 w 1358153"/>
                    <a:gd name="connsiteY22" fmla="*/ 1094003 h 1902758"/>
                    <a:gd name="connsiteX23" fmla="*/ 1082053 w 1358153"/>
                    <a:gd name="connsiteY23" fmla="*/ 1094003 h 1902758"/>
                    <a:gd name="connsiteX24" fmla="*/ 1082053 w 1358153"/>
                    <a:gd name="connsiteY24" fmla="*/ 438927 h 1902758"/>
                    <a:gd name="connsiteX25" fmla="*/ 1004482 w 1358153"/>
                    <a:gd name="connsiteY25" fmla="*/ 438927 h 1902758"/>
                    <a:gd name="connsiteX26" fmla="*/ 1004482 w 1358153"/>
                    <a:gd name="connsiteY26" fmla="*/ 1094003 h 1902758"/>
                    <a:gd name="connsiteX27" fmla="*/ 344705 w 1358153"/>
                    <a:gd name="connsiteY27" fmla="*/ 1094003 h 1902758"/>
                    <a:gd name="connsiteX28" fmla="*/ 344705 w 1358153"/>
                    <a:gd name="connsiteY28" fmla="*/ 438927 h 1902758"/>
                    <a:gd name="connsiteX29" fmla="*/ 267134 w 1358153"/>
                    <a:gd name="connsiteY29" fmla="*/ 438927 h 1902758"/>
                    <a:gd name="connsiteX30" fmla="*/ 267134 w 1358153"/>
                    <a:gd name="connsiteY30" fmla="*/ 1094003 h 1902758"/>
                    <a:gd name="connsiteX31" fmla="*/ 0 w 1358153"/>
                    <a:gd name="connsiteY31" fmla="*/ 1094003 h 1902758"/>
                    <a:gd name="connsiteX32" fmla="*/ 0 w 1358153"/>
                    <a:gd name="connsiteY32" fmla="*/ 470654 h 1902758"/>
                    <a:gd name="connsiteX33" fmla="*/ 470654 w 1358153"/>
                    <a:gd name="connsiteY33" fmla="*/ 0 h 1902758"/>
                    <a:gd name="connsiteX0" fmla="*/ 1082053 w 1358153"/>
                    <a:gd name="connsiteY0" fmla="*/ 1855448 h 1902758"/>
                    <a:gd name="connsiteX1" fmla="*/ 1089719 w 1358153"/>
                    <a:gd name="connsiteY1" fmla="*/ 1855448 h 1902758"/>
                    <a:gd name="connsiteX2" fmla="*/ 1082053 w 1358153"/>
                    <a:gd name="connsiteY2" fmla="*/ 1859609 h 1902758"/>
                    <a:gd name="connsiteX3" fmla="*/ 1082053 w 1358153"/>
                    <a:gd name="connsiteY3" fmla="*/ 1855448 h 1902758"/>
                    <a:gd name="connsiteX4" fmla="*/ 344705 w 1358153"/>
                    <a:gd name="connsiteY4" fmla="*/ 1855448 h 1902758"/>
                    <a:gd name="connsiteX5" fmla="*/ 1004482 w 1358153"/>
                    <a:gd name="connsiteY5" fmla="*/ 1886327 h 1902758"/>
                    <a:gd name="connsiteX6" fmla="*/ 982352 w 1358153"/>
                    <a:gd name="connsiteY6" fmla="*/ 1893196 h 1902758"/>
                    <a:gd name="connsiteX7" fmla="*/ 887499 w 1358153"/>
                    <a:gd name="connsiteY7" fmla="*/ 1902758 h 1902758"/>
                    <a:gd name="connsiteX8" fmla="*/ 470654 w 1358153"/>
                    <a:gd name="connsiteY8" fmla="*/ 1902758 h 1902758"/>
                    <a:gd name="connsiteX9" fmla="*/ 375801 w 1358153"/>
                    <a:gd name="connsiteY9" fmla="*/ 1893196 h 1902758"/>
                    <a:gd name="connsiteX10" fmla="*/ 344705 w 1358153"/>
                    <a:gd name="connsiteY10" fmla="*/ 1883544 h 1902758"/>
                    <a:gd name="connsiteX11" fmla="*/ 344705 w 1358153"/>
                    <a:gd name="connsiteY11" fmla="*/ 1855448 h 1902758"/>
                    <a:gd name="connsiteX12" fmla="*/ 470654 w 1358153"/>
                    <a:gd name="connsiteY12" fmla="*/ 0 h 1902758"/>
                    <a:gd name="connsiteX13" fmla="*/ 507989 w 1358153"/>
                    <a:gd name="connsiteY13" fmla="*/ 0 h 1902758"/>
                    <a:gd name="connsiteX14" fmla="*/ 661863 w 1358153"/>
                    <a:gd name="connsiteY14" fmla="*/ 186254 h 1902758"/>
                    <a:gd name="connsiteX15" fmla="*/ 511061 w 1358153"/>
                    <a:gd name="connsiteY15" fmla="*/ 864450 h 1902758"/>
                    <a:gd name="connsiteX16" fmla="*/ 671839 w 1358153"/>
                    <a:gd name="connsiteY16" fmla="*/ 1024177 h 1902758"/>
                    <a:gd name="connsiteX17" fmla="*/ 846895 w 1358153"/>
                    <a:gd name="connsiteY17" fmla="*/ 861125 h 1902758"/>
                    <a:gd name="connsiteX18" fmla="*/ 693941 w 1358153"/>
                    <a:gd name="connsiteY18" fmla="*/ 179482 h 1902758"/>
                    <a:gd name="connsiteX19" fmla="*/ 823928 w 1358153"/>
                    <a:gd name="connsiteY19" fmla="*/ 25112 h 1902758"/>
                    <a:gd name="connsiteX20" fmla="*/ 847100 w 1358153"/>
                    <a:gd name="connsiteY20" fmla="*/ 0 h 1902758"/>
                    <a:gd name="connsiteX21" fmla="*/ 887499 w 1358153"/>
                    <a:gd name="connsiteY21" fmla="*/ 0 h 1902758"/>
                    <a:gd name="connsiteX22" fmla="*/ 1358153 w 1358153"/>
                    <a:gd name="connsiteY22" fmla="*/ 470654 h 1902758"/>
                    <a:gd name="connsiteX23" fmla="*/ 1358153 w 1358153"/>
                    <a:gd name="connsiteY23" fmla="*/ 1094003 h 1902758"/>
                    <a:gd name="connsiteX24" fmla="*/ 1082053 w 1358153"/>
                    <a:gd name="connsiteY24" fmla="*/ 1094003 h 1902758"/>
                    <a:gd name="connsiteX25" fmla="*/ 1082053 w 1358153"/>
                    <a:gd name="connsiteY25" fmla="*/ 438927 h 1902758"/>
                    <a:gd name="connsiteX26" fmla="*/ 1004482 w 1358153"/>
                    <a:gd name="connsiteY26" fmla="*/ 438927 h 1902758"/>
                    <a:gd name="connsiteX27" fmla="*/ 1004482 w 1358153"/>
                    <a:gd name="connsiteY27" fmla="*/ 1094003 h 1902758"/>
                    <a:gd name="connsiteX28" fmla="*/ 344705 w 1358153"/>
                    <a:gd name="connsiteY28" fmla="*/ 1094003 h 1902758"/>
                    <a:gd name="connsiteX29" fmla="*/ 344705 w 1358153"/>
                    <a:gd name="connsiteY29" fmla="*/ 438927 h 1902758"/>
                    <a:gd name="connsiteX30" fmla="*/ 267134 w 1358153"/>
                    <a:gd name="connsiteY30" fmla="*/ 438927 h 1902758"/>
                    <a:gd name="connsiteX31" fmla="*/ 267134 w 1358153"/>
                    <a:gd name="connsiteY31" fmla="*/ 1094003 h 1902758"/>
                    <a:gd name="connsiteX32" fmla="*/ 0 w 1358153"/>
                    <a:gd name="connsiteY32" fmla="*/ 1094003 h 1902758"/>
                    <a:gd name="connsiteX33" fmla="*/ 0 w 1358153"/>
                    <a:gd name="connsiteY33" fmla="*/ 470654 h 1902758"/>
                    <a:gd name="connsiteX34" fmla="*/ 470654 w 1358153"/>
                    <a:gd name="connsiteY34" fmla="*/ 0 h 1902758"/>
                    <a:gd name="connsiteX0" fmla="*/ 1082053 w 1358153"/>
                    <a:gd name="connsiteY0" fmla="*/ 1859609 h 1902758"/>
                    <a:gd name="connsiteX1" fmla="*/ 1089719 w 1358153"/>
                    <a:gd name="connsiteY1" fmla="*/ 1855448 h 1902758"/>
                    <a:gd name="connsiteX2" fmla="*/ 1082053 w 1358153"/>
                    <a:gd name="connsiteY2" fmla="*/ 1859609 h 1902758"/>
                    <a:gd name="connsiteX3" fmla="*/ 344705 w 1358153"/>
                    <a:gd name="connsiteY3" fmla="*/ 1855448 h 1902758"/>
                    <a:gd name="connsiteX4" fmla="*/ 1004482 w 1358153"/>
                    <a:gd name="connsiteY4" fmla="*/ 1886327 h 1902758"/>
                    <a:gd name="connsiteX5" fmla="*/ 982352 w 1358153"/>
                    <a:gd name="connsiteY5" fmla="*/ 1893196 h 1902758"/>
                    <a:gd name="connsiteX6" fmla="*/ 887499 w 1358153"/>
                    <a:gd name="connsiteY6" fmla="*/ 1902758 h 1902758"/>
                    <a:gd name="connsiteX7" fmla="*/ 470654 w 1358153"/>
                    <a:gd name="connsiteY7" fmla="*/ 1902758 h 1902758"/>
                    <a:gd name="connsiteX8" fmla="*/ 375801 w 1358153"/>
                    <a:gd name="connsiteY8" fmla="*/ 1893196 h 1902758"/>
                    <a:gd name="connsiteX9" fmla="*/ 344705 w 1358153"/>
                    <a:gd name="connsiteY9" fmla="*/ 1883544 h 1902758"/>
                    <a:gd name="connsiteX10" fmla="*/ 344705 w 1358153"/>
                    <a:gd name="connsiteY10" fmla="*/ 1855448 h 1902758"/>
                    <a:gd name="connsiteX11" fmla="*/ 470654 w 1358153"/>
                    <a:gd name="connsiteY11" fmla="*/ 0 h 1902758"/>
                    <a:gd name="connsiteX12" fmla="*/ 507989 w 1358153"/>
                    <a:gd name="connsiteY12" fmla="*/ 0 h 1902758"/>
                    <a:gd name="connsiteX13" fmla="*/ 661863 w 1358153"/>
                    <a:gd name="connsiteY13" fmla="*/ 186254 h 1902758"/>
                    <a:gd name="connsiteX14" fmla="*/ 511061 w 1358153"/>
                    <a:gd name="connsiteY14" fmla="*/ 864450 h 1902758"/>
                    <a:gd name="connsiteX15" fmla="*/ 671839 w 1358153"/>
                    <a:gd name="connsiteY15" fmla="*/ 1024177 h 1902758"/>
                    <a:gd name="connsiteX16" fmla="*/ 846895 w 1358153"/>
                    <a:gd name="connsiteY16" fmla="*/ 861125 h 1902758"/>
                    <a:gd name="connsiteX17" fmla="*/ 693941 w 1358153"/>
                    <a:gd name="connsiteY17" fmla="*/ 179482 h 1902758"/>
                    <a:gd name="connsiteX18" fmla="*/ 823928 w 1358153"/>
                    <a:gd name="connsiteY18" fmla="*/ 25112 h 1902758"/>
                    <a:gd name="connsiteX19" fmla="*/ 847100 w 1358153"/>
                    <a:gd name="connsiteY19" fmla="*/ 0 h 1902758"/>
                    <a:gd name="connsiteX20" fmla="*/ 887499 w 1358153"/>
                    <a:gd name="connsiteY20" fmla="*/ 0 h 1902758"/>
                    <a:gd name="connsiteX21" fmla="*/ 1358153 w 1358153"/>
                    <a:gd name="connsiteY21" fmla="*/ 470654 h 1902758"/>
                    <a:gd name="connsiteX22" fmla="*/ 1358153 w 1358153"/>
                    <a:gd name="connsiteY22" fmla="*/ 1094003 h 1902758"/>
                    <a:gd name="connsiteX23" fmla="*/ 1082053 w 1358153"/>
                    <a:gd name="connsiteY23" fmla="*/ 1094003 h 1902758"/>
                    <a:gd name="connsiteX24" fmla="*/ 1082053 w 1358153"/>
                    <a:gd name="connsiteY24" fmla="*/ 438927 h 1902758"/>
                    <a:gd name="connsiteX25" fmla="*/ 1004482 w 1358153"/>
                    <a:gd name="connsiteY25" fmla="*/ 438927 h 1902758"/>
                    <a:gd name="connsiteX26" fmla="*/ 1004482 w 1358153"/>
                    <a:gd name="connsiteY26" fmla="*/ 1094003 h 1902758"/>
                    <a:gd name="connsiteX27" fmla="*/ 344705 w 1358153"/>
                    <a:gd name="connsiteY27" fmla="*/ 1094003 h 1902758"/>
                    <a:gd name="connsiteX28" fmla="*/ 344705 w 1358153"/>
                    <a:gd name="connsiteY28" fmla="*/ 438927 h 1902758"/>
                    <a:gd name="connsiteX29" fmla="*/ 267134 w 1358153"/>
                    <a:gd name="connsiteY29" fmla="*/ 438927 h 1902758"/>
                    <a:gd name="connsiteX30" fmla="*/ 267134 w 1358153"/>
                    <a:gd name="connsiteY30" fmla="*/ 1094003 h 1902758"/>
                    <a:gd name="connsiteX31" fmla="*/ 0 w 1358153"/>
                    <a:gd name="connsiteY31" fmla="*/ 1094003 h 1902758"/>
                    <a:gd name="connsiteX32" fmla="*/ 0 w 1358153"/>
                    <a:gd name="connsiteY32" fmla="*/ 470654 h 1902758"/>
                    <a:gd name="connsiteX33" fmla="*/ 470654 w 1358153"/>
                    <a:gd name="connsiteY33" fmla="*/ 0 h 1902758"/>
                    <a:gd name="connsiteX0" fmla="*/ 344705 w 1358153"/>
                    <a:gd name="connsiteY0" fmla="*/ 1855448 h 1902758"/>
                    <a:gd name="connsiteX1" fmla="*/ 1004482 w 1358153"/>
                    <a:gd name="connsiteY1" fmla="*/ 1886327 h 1902758"/>
                    <a:gd name="connsiteX2" fmla="*/ 982352 w 1358153"/>
                    <a:gd name="connsiteY2" fmla="*/ 1893196 h 1902758"/>
                    <a:gd name="connsiteX3" fmla="*/ 887499 w 1358153"/>
                    <a:gd name="connsiteY3" fmla="*/ 1902758 h 1902758"/>
                    <a:gd name="connsiteX4" fmla="*/ 470654 w 1358153"/>
                    <a:gd name="connsiteY4" fmla="*/ 1902758 h 1902758"/>
                    <a:gd name="connsiteX5" fmla="*/ 375801 w 1358153"/>
                    <a:gd name="connsiteY5" fmla="*/ 1893196 h 1902758"/>
                    <a:gd name="connsiteX6" fmla="*/ 344705 w 1358153"/>
                    <a:gd name="connsiteY6" fmla="*/ 1883544 h 1902758"/>
                    <a:gd name="connsiteX7" fmla="*/ 344705 w 1358153"/>
                    <a:gd name="connsiteY7" fmla="*/ 1855448 h 1902758"/>
                    <a:gd name="connsiteX8" fmla="*/ 470654 w 1358153"/>
                    <a:gd name="connsiteY8" fmla="*/ 0 h 1902758"/>
                    <a:gd name="connsiteX9" fmla="*/ 507989 w 1358153"/>
                    <a:gd name="connsiteY9" fmla="*/ 0 h 1902758"/>
                    <a:gd name="connsiteX10" fmla="*/ 661863 w 1358153"/>
                    <a:gd name="connsiteY10" fmla="*/ 186254 h 1902758"/>
                    <a:gd name="connsiteX11" fmla="*/ 511061 w 1358153"/>
                    <a:gd name="connsiteY11" fmla="*/ 864450 h 1902758"/>
                    <a:gd name="connsiteX12" fmla="*/ 671839 w 1358153"/>
                    <a:gd name="connsiteY12" fmla="*/ 1024177 h 1902758"/>
                    <a:gd name="connsiteX13" fmla="*/ 846895 w 1358153"/>
                    <a:gd name="connsiteY13" fmla="*/ 861125 h 1902758"/>
                    <a:gd name="connsiteX14" fmla="*/ 693941 w 1358153"/>
                    <a:gd name="connsiteY14" fmla="*/ 179482 h 1902758"/>
                    <a:gd name="connsiteX15" fmla="*/ 823928 w 1358153"/>
                    <a:gd name="connsiteY15" fmla="*/ 25112 h 1902758"/>
                    <a:gd name="connsiteX16" fmla="*/ 847100 w 1358153"/>
                    <a:gd name="connsiteY16" fmla="*/ 0 h 1902758"/>
                    <a:gd name="connsiteX17" fmla="*/ 887499 w 1358153"/>
                    <a:gd name="connsiteY17" fmla="*/ 0 h 1902758"/>
                    <a:gd name="connsiteX18" fmla="*/ 1358153 w 1358153"/>
                    <a:gd name="connsiteY18" fmla="*/ 470654 h 1902758"/>
                    <a:gd name="connsiteX19" fmla="*/ 1358153 w 1358153"/>
                    <a:gd name="connsiteY19" fmla="*/ 1094003 h 1902758"/>
                    <a:gd name="connsiteX20" fmla="*/ 1082053 w 1358153"/>
                    <a:gd name="connsiteY20" fmla="*/ 1094003 h 1902758"/>
                    <a:gd name="connsiteX21" fmla="*/ 1082053 w 1358153"/>
                    <a:gd name="connsiteY21" fmla="*/ 438927 h 1902758"/>
                    <a:gd name="connsiteX22" fmla="*/ 1004482 w 1358153"/>
                    <a:gd name="connsiteY22" fmla="*/ 438927 h 1902758"/>
                    <a:gd name="connsiteX23" fmla="*/ 1004482 w 1358153"/>
                    <a:gd name="connsiteY23" fmla="*/ 1094003 h 1902758"/>
                    <a:gd name="connsiteX24" fmla="*/ 344705 w 1358153"/>
                    <a:gd name="connsiteY24" fmla="*/ 1094003 h 1902758"/>
                    <a:gd name="connsiteX25" fmla="*/ 344705 w 1358153"/>
                    <a:gd name="connsiteY25" fmla="*/ 438927 h 1902758"/>
                    <a:gd name="connsiteX26" fmla="*/ 267134 w 1358153"/>
                    <a:gd name="connsiteY26" fmla="*/ 438927 h 1902758"/>
                    <a:gd name="connsiteX27" fmla="*/ 267134 w 1358153"/>
                    <a:gd name="connsiteY27" fmla="*/ 1094003 h 1902758"/>
                    <a:gd name="connsiteX28" fmla="*/ 0 w 1358153"/>
                    <a:gd name="connsiteY28" fmla="*/ 1094003 h 1902758"/>
                    <a:gd name="connsiteX29" fmla="*/ 0 w 1358153"/>
                    <a:gd name="connsiteY29" fmla="*/ 470654 h 1902758"/>
                    <a:gd name="connsiteX30" fmla="*/ 470654 w 1358153"/>
                    <a:gd name="connsiteY30" fmla="*/ 0 h 1902758"/>
                    <a:gd name="connsiteX0" fmla="*/ 344705 w 1358153"/>
                    <a:gd name="connsiteY0" fmla="*/ 1883544 h 1902758"/>
                    <a:gd name="connsiteX1" fmla="*/ 1004482 w 1358153"/>
                    <a:gd name="connsiteY1" fmla="*/ 1886327 h 1902758"/>
                    <a:gd name="connsiteX2" fmla="*/ 982352 w 1358153"/>
                    <a:gd name="connsiteY2" fmla="*/ 1893196 h 1902758"/>
                    <a:gd name="connsiteX3" fmla="*/ 887499 w 1358153"/>
                    <a:gd name="connsiteY3" fmla="*/ 1902758 h 1902758"/>
                    <a:gd name="connsiteX4" fmla="*/ 470654 w 1358153"/>
                    <a:gd name="connsiteY4" fmla="*/ 1902758 h 1902758"/>
                    <a:gd name="connsiteX5" fmla="*/ 375801 w 1358153"/>
                    <a:gd name="connsiteY5" fmla="*/ 1893196 h 1902758"/>
                    <a:gd name="connsiteX6" fmla="*/ 344705 w 1358153"/>
                    <a:gd name="connsiteY6" fmla="*/ 1883544 h 1902758"/>
                    <a:gd name="connsiteX7" fmla="*/ 470654 w 1358153"/>
                    <a:gd name="connsiteY7" fmla="*/ 0 h 1902758"/>
                    <a:gd name="connsiteX8" fmla="*/ 507989 w 1358153"/>
                    <a:gd name="connsiteY8" fmla="*/ 0 h 1902758"/>
                    <a:gd name="connsiteX9" fmla="*/ 661863 w 1358153"/>
                    <a:gd name="connsiteY9" fmla="*/ 186254 h 1902758"/>
                    <a:gd name="connsiteX10" fmla="*/ 511061 w 1358153"/>
                    <a:gd name="connsiteY10" fmla="*/ 864450 h 1902758"/>
                    <a:gd name="connsiteX11" fmla="*/ 671839 w 1358153"/>
                    <a:gd name="connsiteY11" fmla="*/ 1024177 h 1902758"/>
                    <a:gd name="connsiteX12" fmla="*/ 846895 w 1358153"/>
                    <a:gd name="connsiteY12" fmla="*/ 861125 h 1902758"/>
                    <a:gd name="connsiteX13" fmla="*/ 693941 w 1358153"/>
                    <a:gd name="connsiteY13" fmla="*/ 179482 h 1902758"/>
                    <a:gd name="connsiteX14" fmla="*/ 823928 w 1358153"/>
                    <a:gd name="connsiteY14" fmla="*/ 25112 h 1902758"/>
                    <a:gd name="connsiteX15" fmla="*/ 847100 w 1358153"/>
                    <a:gd name="connsiteY15" fmla="*/ 0 h 1902758"/>
                    <a:gd name="connsiteX16" fmla="*/ 887499 w 1358153"/>
                    <a:gd name="connsiteY16" fmla="*/ 0 h 1902758"/>
                    <a:gd name="connsiteX17" fmla="*/ 1358153 w 1358153"/>
                    <a:gd name="connsiteY17" fmla="*/ 470654 h 1902758"/>
                    <a:gd name="connsiteX18" fmla="*/ 1358153 w 1358153"/>
                    <a:gd name="connsiteY18" fmla="*/ 1094003 h 1902758"/>
                    <a:gd name="connsiteX19" fmla="*/ 1082053 w 1358153"/>
                    <a:gd name="connsiteY19" fmla="*/ 1094003 h 1902758"/>
                    <a:gd name="connsiteX20" fmla="*/ 1082053 w 1358153"/>
                    <a:gd name="connsiteY20" fmla="*/ 438927 h 1902758"/>
                    <a:gd name="connsiteX21" fmla="*/ 1004482 w 1358153"/>
                    <a:gd name="connsiteY21" fmla="*/ 438927 h 1902758"/>
                    <a:gd name="connsiteX22" fmla="*/ 1004482 w 1358153"/>
                    <a:gd name="connsiteY22" fmla="*/ 1094003 h 1902758"/>
                    <a:gd name="connsiteX23" fmla="*/ 344705 w 1358153"/>
                    <a:gd name="connsiteY23" fmla="*/ 1094003 h 1902758"/>
                    <a:gd name="connsiteX24" fmla="*/ 344705 w 1358153"/>
                    <a:gd name="connsiteY24" fmla="*/ 438927 h 1902758"/>
                    <a:gd name="connsiteX25" fmla="*/ 267134 w 1358153"/>
                    <a:gd name="connsiteY25" fmla="*/ 438927 h 1902758"/>
                    <a:gd name="connsiteX26" fmla="*/ 267134 w 1358153"/>
                    <a:gd name="connsiteY26" fmla="*/ 1094003 h 1902758"/>
                    <a:gd name="connsiteX27" fmla="*/ 0 w 1358153"/>
                    <a:gd name="connsiteY27" fmla="*/ 1094003 h 1902758"/>
                    <a:gd name="connsiteX28" fmla="*/ 0 w 1358153"/>
                    <a:gd name="connsiteY28" fmla="*/ 470654 h 1902758"/>
                    <a:gd name="connsiteX29" fmla="*/ 470654 w 1358153"/>
                    <a:gd name="connsiteY29" fmla="*/ 0 h 1902758"/>
                    <a:gd name="connsiteX0" fmla="*/ 375801 w 1358153"/>
                    <a:gd name="connsiteY0" fmla="*/ 1893196 h 1902758"/>
                    <a:gd name="connsiteX1" fmla="*/ 1004482 w 1358153"/>
                    <a:gd name="connsiteY1" fmla="*/ 1886327 h 1902758"/>
                    <a:gd name="connsiteX2" fmla="*/ 982352 w 1358153"/>
                    <a:gd name="connsiteY2" fmla="*/ 1893196 h 1902758"/>
                    <a:gd name="connsiteX3" fmla="*/ 887499 w 1358153"/>
                    <a:gd name="connsiteY3" fmla="*/ 1902758 h 1902758"/>
                    <a:gd name="connsiteX4" fmla="*/ 470654 w 1358153"/>
                    <a:gd name="connsiteY4" fmla="*/ 1902758 h 1902758"/>
                    <a:gd name="connsiteX5" fmla="*/ 375801 w 1358153"/>
                    <a:gd name="connsiteY5" fmla="*/ 1893196 h 1902758"/>
                    <a:gd name="connsiteX6" fmla="*/ 470654 w 1358153"/>
                    <a:gd name="connsiteY6" fmla="*/ 0 h 1902758"/>
                    <a:gd name="connsiteX7" fmla="*/ 507989 w 1358153"/>
                    <a:gd name="connsiteY7" fmla="*/ 0 h 1902758"/>
                    <a:gd name="connsiteX8" fmla="*/ 661863 w 1358153"/>
                    <a:gd name="connsiteY8" fmla="*/ 186254 h 1902758"/>
                    <a:gd name="connsiteX9" fmla="*/ 511061 w 1358153"/>
                    <a:gd name="connsiteY9" fmla="*/ 864450 h 1902758"/>
                    <a:gd name="connsiteX10" fmla="*/ 671839 w 1358153"/>
                    <a:gd name="connsiteY10" fmla="*/ 1024177 h 1902758"/>
                    <a:gd name="connsiteX11" fmla="*/ 846895 w 1358153"/>
                    <a:gd name="connsiteY11" fmla="*/ 861125 h 1902758"/>
                    <a:gd name="connsiteX12" fmla="*/ 693941 w 1358153"/>
                    <a:gd name="connsiteY12" fmla="*/ 179482 h 1902758"/>
                    <a:gd name="connsiteX13" fmla="*/ 823928 w 1358153"/>
                    <a:gd name="connsiteY13" fmla="*/ 25112 h 1902758"/>
                    <a:gd name="connsiteX14" fmla="*/ 847100 w 1358153"/>
                    <a:gd name="connsiteY14" fmla="*/ 0 h 1902758"/>
                    <a:gd name="connsiteX15" fmla="*/ 887499 w 1358153"/>
                    <a:gd name="connsiteY15" fmla="*/ 0 h 1902758"/>
                    <a:gd name="connsiteX16" fmla="*/ 1358153 w 1358153"/>
                    <a:gd name="connsiteY16" fmla="*/ 470654 h 1902758"/>
                    <a:gd name="connsiteX17" fmla="*/ 1358153 w 1358153"/>
                    <a:gd name="connsiteY17" fmla="*/ 1094003 h 1902758"/>
                    <a:gd name="connsiteX18" fmla="*/ 1082053 w 1358153"/>
                    <a:gd name="connsiteY18" fmla="*/ 1094003 h 1902758"/>
                    <a:gd name="connsiteX19" fmla="*/ 1082053 w 1358153"/>
                    <a:gd name="connsiteY19" fmla="*/ 438927 h 1902758"/>
                    <a:gd name="connsiteX20" fmla="*/ 1004482 w 1358153"/>
                    <a:gd name="connsiteY20" fmla="*/ 438927 h 1902758"/>
                    <a:gd name="connsiteX21" fmla="*/ 1004482 w 1358153"/>
                    <a:gd name="connsiteY21" fmla="*/ 1094003 h 1902758"/>
                    <a:gd name="connsiteX22" fmla="*/ 344705 w 1358153"/>
                    <a:gd name="connsiteY22" fmla="*/ 1094003 h 1902758"/>
                    <a:gd name="connsiteX23" fmla="*/ 344705 w 1358153"/>
                    <a:gd name="connsiteY23" fmla="*/ 438927 h 1902758"/>
                    <a:gd name="connsiteX24" fmla="*/ 267134 w 1358153"/>
                    <a:gd name="connsiteY24" fmla="*/ 438927 h 1902758"/>
                    <a:gd name="connsiteX25" fmla="*/ 267134 w 1358153"/>
                    <a:gd name="connsiteY25" fmla="*/ 1094003 h 1902758"/>
                    <a:gd name="connsiteX26" fmla="*/ 0 w 1358153"/>
                    <a:gd name="connsiteY26" fmla="*/ 1094003 h 1902758"/>
                    <a:gd name="connsiteX27" fmla="*/ 0 w 1358153"/>
                    <a:gd name="connsiteY27" fmla="*/ 470654 h 1902758"/>
                    <a:gd name="connsiteX28" fmla="*/ 470654 w 1358153"/>
                    <a:gd name="connsiteY28" fmla="*/ 0 h 1902758"/>
                    <a:gd name="connsiteX0" fmla="*/ 470654 w 1358153"/>
                    <a:gd name="connsiteY0" fmla="*/ 1902758 h 1902758"/>
                    <a:gd name="connsiteX1" fmla="*/ 1004482 w 1358153"/>
                    <a:gd name="connsiteY1" fmla="*/ 1886327 h 1902758"/>
                    <a:gd name="connsiteX2" fmla="*/ 982352 w 1358153"/>
                    <a:gd name="connsiteY2" fmla="*/ 1893196 h 1902758"/>
                    <a:gd name="connsiteX3" fmla="*/ 887499 w 1358153"/>
                    <a:gd name="connsiteY3" fmla="*/ 1902758 h 1902758"/>
                    <a:gd name="connsiteX4" fmla="*/ 470654 w 1358153"/>
                    <a:gd name="connsiteY4" fmla="*/ 1902758 h 1902758"/>
                    <a:gd name="connsiteX5" fmla="*/ 470654 w 1358153"/>
                    <a:gd name="connsiteY5" fmla="*/ 0 h 1902758"/>
                    <a:gd name="connsiteX6" fmla="*/ 507989 w 1358153"/>
                    <a:gd name="connsiteY6" fmla="*/ 0 h 1902758"/>
                    <a:gd name="connsiteX7" fmla="*/ 661863 w 1358153"/>
                    <a:gd name="connsiteY7" fmla="*/ 186254 h 1902758"/>
                    <a:gd name="connsiteX8" fmla="*/ 511061 w 1358153"/>
                    <a:gd name="connsiteY8" fmla="*/ 864450 h 1902758"/>
                    <a:gd name="connsiteX9" fmla="*/ 671839 w 1358153"/>
                    <a:gd name="connsiteY9" fmla="*/ 1024177 h 1902758"/>
                    <a:gd name="connsiteX10" fmla="*/ 846895 w 1358153"/>
                    <a:gd name="connsiteY10" fmla="*/ 861125 h 1902758"/>
                    <a:gd name="connsiteX11" fmla="*/ 693941 w 1358153"/>
                    <a:gd name="connsiteY11" fmla="*/ 179482 h 1902758"/>
                    <a:gd name="connsiteX12" fmla="*/ 823928 w 1358153"/>
                    <a:gd name="connsiteY12" fmla="*/ 25112 h 1902758"/>
                    <a:gd name="connsiteX13" fmla="*/ 847100 w 1358153"/>
                    <a:gd name="connsiteY13" fmla="*/ 0 h 1902758"/>
                    <a:gd name="connsiteX14" fmla="*/ 887499 w 1358153"/>
                    <a:gd name="connsiteY14" fmla="*/ 0 h 1902758"/>
                    <a:gd name="connsiteX15" fmla="*/ 1358153 w 1358153"/>
                    <a:gd name="connsiteY15" fmla="*/ 470654 h 1902758"/>
                    <a:gd name="connsiteX16" fmla="*/ 1358153 w 1358153"/>
                    <a:gd name="connsiteY16" fmla="*/ 1094003 h 1902758"/>
                    <a:gd name="connsiteX17" fmla="*/ 1082053 w 1358153"/>
                    <a:gd name="connsiteY17" fmla="*/ 1094003 h 1902758"/>
                    <a:gd name="connsiteX18" fmla="*/ 1082053 w 1358153"/>
                    <a:gd name="connsiteY18" fmla="*/ 438927 h 1902758"/>
                    <a:gd name="connsiteX19" fmla="*/ 1004482 w 1358153"/>
                    <a:gd name="connsiteY19" fmla="*/ 438927 h 1902758"/>
                    <a:gd name="connsiteX20" fmla="*/ 1004482 w 1358153"/>
                    <a:gd name="connsiteY20" fmla="*/ 1094003 h 1902758"/>
                    <a:gd name="connsiteX21" fmla="*/ 344705 w 1358153"/>
                    <a:gd name="connsiteY21" fmla="*/ 1094003 h 1902758"/>
                    <a:gd name="connsiteX22" fmla="*/ 344705 w 1358153"/>
                    <a:gd name="connsiteY22" fmla="*/ 438927 h 1902758"/>
                    <a:gd name="connsiteX23" fmla="*/ 267134 w 1358153"/>
                    <a:gd name="connsiteY23" fmla="*/ 438927 h 1902758"/>
                    <a:gd name="connsiteX24" fmla="*/ 267134 w 1358153"/>
                    <a:gd name="connsiteY24" fmla="*/ 1094003 h 1902758"/>
                    <a:gd name="connsiteX25" fmla="*/ 0 w 1358153"/>
                    <a:gd name="connsiteY25" fmla="*/ 1094003 h 1902758"/>
                    <a:gd name="connsiteX26" fmla="*/ 0 w 1358153"/>
                    <a:gd name="connsiteY26" fmla="*/ 470654 h 1902758"/>
                    <a:gd name="connsiteX27" fmla="*/ 470654 w 1358153"/>
                    <a:gd name="connsiteY27" fmla="*/ 0 h 1902758"/>
                    <a:gd name="connsiteX0" fmla="*/ 887499 w 1358153"/>
                    <a:gd name="connsiteY0" fmla="*/ 1902758 h 1902758"/>
                    <a:gd name="connsiteX1" fmla="*/ 1004482 w 1358153"/>
                    <a:gd name="connsiteY1" fmla="*/ 1886327 h 1902758"/>
                    <a:gd name="connsiteX2" fmla="*/ 982352 w 1358153"/>
                    <a:gd name="connsiteY2" fmla="*/ 1893196 h 1902758"/>
                    <a:gd name="connsiteX3" fmla="*/ 887499 w 1358153"/>
                    <a:gd name="connsiteY3" fmla="*/ 1902758 h 1902758"/>
                    <a:gd name="connsiteX4" fmla="*/ 470654 w 1358153"/>
                    <a:gd name="connsiteY4" fmla="*/ 0 h 1902758"/>
                    <a:gd name="connsiteX5" fmla="*/ 507989 w 1358153"/>
                    <a:gd name="connsiteY5" fmla="*/ 0 h 1902758"/>
                    <a:gd name="connsiteX6" fmla="*/ 661863 w 1358153"/>
                    <a:gd name="connsiteY6" fmla="*/ 186254 h 1902758"/>
                    <a:gd name="connsiteX7" fmla="*/ 511061 w 1358153"/>
                    <a:gd name="connsiteY7" fmla="*/ 864450 h 1902758"/>
                    <a:gd name="connsiteX8" fmla="*/ 671839 w 1358153"/>
                    <a:gd name="connsiteY8" fmla="*/ 1024177 h 1902758"/>
                    <a:gd name="connsiteX9" fmla="*/ 846895 w 1358153"/>
                    <a:gd name="connsiteY9" fmla="*/ 861125 h 1902758"/>
                    <a:gd name="connsiteX10" fmla="*/ 693941 w 1358153"/>
                    <a:gd name="connsiteY10" fmla="*/ 179482 h 1902758"/>
                    <a:gd name="connsiteX11" fmla="*/ 823928 w 1358153"/>
                    <a:gd name="connsiteY11" fmla="*/ 25112 h 1902758"/>
                    <a:gd name="connsiteX12" fmla="*/ 847100 w 1358153"/>
                    <a:gd name="connsiteY12" fmla="*/ 0 h 1902758"/>
                    <a:gd name="connsiteX13" fmla="*/ 887499 w 1358153"/>
                    <a:gd name="connsiteY13" fmla="*/ 0 h 1902758"/>
                    <a:gd name="connsiteX14" fmla="*/ 1358153 w 1358153"/>
                    <a:gd name="connsiteY14" fmla="*/ 470654 h 1902758"/>
                    <a:gd name="connsiteX15" fmla="*/ 1358153 w 1358153"/>
                    <a:gd name="connsiteY15" fmla="*/ 1094003 h 1902758"/>
                    <a:gd name="connsiteX16" fmla="*/ 1082053 w 1358153"/>
                    <a:gd name="connsiteY16" fmla="*/ 1094003 h 1902758"/>
                    <a:gd name="connsiteX17" fmla="*/ 1082053 w 1358153"/>
                    <a:gd name="connsiteY17" fmla="*/ 438927 h 1902758"/>
                    <a:gd name="connsiteX18" fmla="*/ 1004482 w 1358153"/>
                    <a:gd name="connsiteY18" fmla="*/ 438927 h 1902758"/>
                    <a:gd name="connsiteX19" fmla="*/ 1004482 w 1358153"/>
                    <a:gd name="connsiteY19" fmla="*/ 1094003 h 1902758"/>
                    <a:gd name="connsiteX20" fmla="*/ 344705 w 1358153"/>
                    <a:gd name="connsiteY20" fmla="*/ 1094003 h 1902758"/>
                    <a:gd name="connsiteX21" fmla="*/ 344705 w 1358153"/>
                    <a:gd name="connsiteY21" fmla="*/ 438927 h 1902758"/>
                    <a:gd name="connsiteX22" fmla="*/ 267134 w 1358153"/>
                    <a:gd name="connsiteY22" fmla="*/ 438927 h 1902758"/>
                    <a:gd name="connsiteX23" fmla="*/ 267134 w 1358153"/>
                    <a:gd name="connsiteY23" fmla="*/ 1094003 h 1902758"/>
                    <a:gd name="connsiteX24" fmla="*/ 0 w 1358153"/>
                    <a:gd name="connsiteY24" fmla="*/ 1094003 h 1902758"/>
                    <a:gd name="connsiteX25" fmla="*/ 0 w 1358153"/>
                    <a:gd name="connsiteY25" fmla="*/ 470654 h 1902758"/>
                    <a:gd name="connsiteX26" fmla="*/ 470654 w 1358153"/>
                    <a:gd name="connsiteY26" fmla="*/ 0 h 1902758"/>
                    <a:gd name="connsiteX0" fmla="*/ 982352 w 1358153"/>
                    <a:gd name="connsiteY0" fmla="*/ 1893196 h 1893196"/>
                    <a:gd name="connsiteX1" fmla="*/ 1004482 w 1358153"/>
                    <a:gd name="connsiteY1" fmla="*/ 1886327 h 1893196"/>
                    <a:gd name="connsiteX2" fmla="*/ 982352 w 1358153"/>
                    <a:gd name="connsiteY2" fmla="*/ 1893196 h 1893196"/>
                    <a:gd name="connsiteX3" fmla="*/ 470654 w 1358153"/>
                    <a:gd name="connsiteY3" fmla="*/ 0 h 1893196"/>
                    <a:gd name="connsiteX4" fmla="*/ 507989 w 1358153"/>
                    <a:gd name="connsiteY4" fmla="*/ 0 h 1893196"/>
                    <a:gd name="connsiteX5" fmla="*/ 661863 w 1358153"/>
                    <a:gd name="connsiteY5" fmla="*/ 186254 h 1893196"/>
                    <a:gd name="connsiteX6" fmla="*/ 511061 w 1358153"/>
                    <a:gd name="connsiteY6" fmla="*/ 864450 h 1893196"/>
                    <a:gd name="connsiteX7" fmla="*/ 671839 w 1358153"/>
                    <a:gd name="connsiteY7" fmla="*/ 1024177 h 1893196"/>
                    <a:gd name="connsiteX8" fmla="*/ 846895 w 1358153"/>
                    <a:gd name="connsiteY8" fmla="*/ 861125 h 1893196"/>
                    <a:gd name="connsiteX9" fmla="*/ 693941 w 1358153"/>
                    <a:gd name="connsiteY9" fmla="*/ 179482 h 1893196"/>
                    <a:gd name="connsiteX10" fmla="*/ 823928 w 1358153"/>
                    <a:gd name="connsiteY10" fmla="*/ 25112 h 1893196"/>
                    <a:gd name="connsiteX11" fmla="*/ 847100 w 1358153"/>
                    <a:gd name="connsiteY11" fmla="*/ 0 h 1893196"/>
                    <a:gd name="connsiteX12" fmla="*/ 887499 w 1358153"/>
                    <a:gd name="connsiteY12" fmla="*/ 0 h 1893196"/>
                    <a:gd name="connsiteX13" fmla="*/ 1358153 w 1358153"/>
                    <a:gd name="connsiteY13" fmla="*/ 470654 h 1893196"/>
                    <a:gd name="connsiteX14" fmla="*/ 1358153 w 1358153"/>
                    <a:gd name="connsiteY14" fmla="*/ 1094003 h 1893196"/>
                    <a:gd name="connsiteX15" fmla="*/ 1082053 w 1358153"/>
                    <a:gd name="connsiteY15" fmla="*/ 1094003 h 1893196"/>
                    <a:gd name="connsiteX16" fmla="*/ 1082053 w 1358153"/>
                    <a:gd name="connsiteY16" fmla="*/ 438927 h 1893196"/>
                    <a:gd name="connsiteX17" fmla="*/ 1004482 w 1358153"/>
                    <a:gd name="connsiteY17" fmla="*/ 438927 h 1893196"/>
                    <a:gd name="connsiteX18" fmla="*/ 1004482 w 1358153"/>
                    <a:gd name="connsiteY18" fmla="*/ 1094003 h 1893196"/>
                    <a:gd name="connsiteX19" fmla="*/ 344705 w 1358153"/>
                    <a:gd name="connsiteY19" fmla="*/ 1094003 h 1893196"/>
                    <a:gd name="connsiteX20" fmla="*/ 344705 w 1358153"/>
                    <a:gd name="connsiteY20" fmla="*/ 438927 h 1893196"/>
                    <a:gd name="connsiteX21" fmla="*/ 267134 w 1358153"/>
                    <a:gd name="connsiteY21" fmla="*/ 438927 h 1893196"/>
                    <a:gd name="connsiteX22" fmla="*/ 267134 w 1358153"/>
                    <a:gd name="connsiteY22" fmla="*/ 1094003 h 1893196"/>
                    <a:gd name="connsiteX23" fmla="*/ 0 w 1358153"/>
                    <a:gd name="connsiteY23" fmla="*/ 1094003 h 1893196"/>
                    <a:gd name="connsiteX24" fmla="*/ 0 w 1358153"/>
                    <a:gd name="connsiteY24" fmla="*/ 470654 h 1893196"/>
                    <a:gd name="connsiteX25" fmla="*/ 470654 w 1358153"/>
                    <a:gd name="connsiteY25" fmla="*/ 0 h 1893196"/>
                    <a:gd name="connsiteX0" fmla="*/ 470654 w 1358153"/>
                    <a:gd name="connsiteY0" fmla="*/ 0 h 1094003"/>
                    <a:gd name="connsiteX1" fmla="*/ 507989 w 1358153"/>
                    <a:gd name="connsiteY1" fmla="*/ 0 h 1094003"/>
                    <a:gd name="connsiteX2" fmla="*/ 661863 w 1358153"/>
                    <a:gd name="connsiteY2" fmla="*/ 186254 h 1094003"/>
                    <a:gd name="connsiteX3" fmla="*/ 511061 w 1358153"/>
                    <a:gd name="connsiteY3" fmla="*/ 864450 h 1094003"/>
                    <a:gd name="connsiteX4" fmla="*/ 671839 w 1358153"/>
                    <a:gd name="connsiteY4" fmla="*/ 1024177 h 1094003"/>
                    <a:gd name="connsiteX5" fmla="*/ 846895 w 1358153"/>
                    <a:gd name="connsiteY5" fmla="*/ 861125 h 1094003"/>
                    <a:gd name="connsiteX6" fmla="*/ 693941 w 1358153"/>
                    <a:gd name="connsiteY6" fmla="*/ 179482 h 1094003"/>
                    <a:gd name="connsiteX7" fmla="*/ 823928 w 1358153"/>
                    <a:gd name="connsiteY7" fmla="*/ 25112 h 1094003"/>
                    <a:gd name="connsiteX8" fmla="*/ 847100 w 1358153"/>
                    <a:gd name="connsiteY8" fmla="*/ 0 h 1094003"/>
                    <a:gd name="connsiteX9" fmla="*/ 887499 w 1358153"/>
                    <a:gd name="connsiteY9" fmla="*/ 0 h 1094003"/>
                    <a:gd name="connsiteX10" fmla="*/ 1358153 w 1358153"/>
                    <a:gd name="connsiteY10" fmla="*/ 470654 h 1094003"/>
                    <a:gd name="connsiteX11" fmla="*/ 1358153 w 1358153"/>
                    <a:gd name="connsiteY11" fmla="*/ 1094003 h 1094003"/>
                    <a:gd name="connsiteX12" fmla="*/ 1082053 w 1358153"/>
                    <a:gd name="connsiteY12" fmla="*/ 1094003 h 1094003"/>
                    <a:gd name="connsiteX13" fmla="*/ 1082053 w 1358153"/>
                    <a:gd name="connsiteY13" fmla="*/ 438927 h 1094003"/>
                    <a:gd name="connsiteX14" fmla="*/ 1004482 w 1358153"/>
                    <a:gd name="connsiteY14" fmla="*/ 438927 h 1094003"/>
                    <a:gd name="connsiteX15" fmla="*/ 1004482 w 1358153"/>
                    <a:gd name="connsiteY15" fmla="*/ 1094003 h 1094003"/>
                    <a:gd name="connsiteX16" fmla="*/ 344705 w 1358153"/>
                    <a:gd name="connsiteY16" fmla="*/ 1094003 h 1094003"/>
                    <a:gd name="connsiteX17" fmla="*/ 344705 w 1358153"/>
                    <a:gd name="connsiteY17" fmla="*/ 438927 h 1094003"/>
                    <a:gd name="connsiteX18" fmla="*/ 267134 w 1358153"/>
                    <a:gd name="connsiteY18" fmla="*/ 438927 h 1094003"/>
                    <a:gd name="connsiteX19" fmla="*/ 267134 w 1358153"/>
                    <a:gd name="connsiteY19" fmla="*/ 1094003 h 1094003"/>
                    <a:gd name="connsiteX20" fmla="*/ 0 w 1358153"/>
                    <a:gd name="connsiteY20" fmla="*/ 1094003 h 1094003"/>
                    <a:gd name="connsiteX21" fmla="*/ 0 w 1358153"/>
                    <a:gd name="connsiteY21" fmla="*/ 470654 h 1094003"/>
                    <a:gd name="connsiteX22" fmla="*/ 470654 w 1358153"/>
                    <a:gd name="connsiteY22" fmla="*/ 0 h 1094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358153" h="1094003">
                      <a:moveTo>
                        <a:pt x="470654" y="0"/>
                      </a:moveTo>
                      <a:lnTo>
                        <a:pt x="507989" y="0"/>
                      </a:lnTo>
                      <a:cubicBezTo>
                        <a:pt x="559280" y="63193"/>
                        <a:pt x="610572" y="123061"/>
                        <a:pt x="661863" y="186254"/>
                      </a:cubicBezTo>
                      <a:cubicBezTo>
                        <a:pt x="592753" y="496555"/>
                        <a:pt x="576846" y="550823"/>
                        <a:pt x="511061" y="864450"/>
                      </a:cubicBezTo>
                      <a:lnTo>
                        <a:pt x="671839" y="1024177"/>
                      </a:lnTo>
                      <a:cubicBezTo>
                        <a:pt x="717999" y="997535"/>
                        <a:pt x="794085" y="911043"/>
                        <a:pt x="846895" y="861125"/>
                      </a:cubicBezTo>
                      <a:lnTo>
                        <a:pt x="693941" y="179482"/>
                      </a:lnTo>
                      <a:cubicBezTo>
                        <a:pt x="736630" y="127974"/>
                        <a:pt x="777032" y="80829"/>
                        <a:pt x="823928" y="25112"/>
                      </a:cubicBezTo>
                      <a:lnTo>
                        <a:pt x="847100" y="0"/>
                      </a:lnTo>
                      <a:lnTo>
                        <a:pt x="887499" y="0"/>
                      </a:lnTo>
                      <a:cubicBezTo>
                        <a:pt x="1147434" y="0"/>
                        <a:pt x="1358153" y="210719"/>
                        <a:pt x="1358153" y="470654"/>
                      </a:cubicBezTo>
                      <a:lnTo>
                        <a:pt x="1358153" y="1094003"/>
                      </a:lnTo>
                      <a:lnTo>
                        <a:pt x="1082053" y="1094003"/>
                      </a:lnTo>
                      <a:lnTo>
                        <a:pt x="1082053" y="438927"/>
                      </a:lnTo>
                      <a:lnTo>
                        <a:pt x="1004482" y="438927"/>
                      </a:lnTo>
                      <a:lnTo>
                        <a:pt x="1004482" y="1094003"/>
                      </a:lnTo>
                      <a:lnTo>
                        <a:pt x="344705" y="1094003"/>
                      </a:lnTo>
                      <a:lnTo>
                        <a:pt x="344705" y="438927"/>
                      </a:lnTo>
                      <a:lnTo>
                        <a:pt x="267134" y="438927"/>
                      </a:lnTo>
                      <a:lnTo>
                        <a:pt x="267134" y="1094003"/>
                      </a:lnTo>
                      <a:lnTo>
                        <a:pt x="0" y="1094003"/>
                      </a:lnTo>
                      <a:lnTo>
                        <a:pt x="0" y="470654"/>
                      </a:lnTo>
                      <a:cubicBezTo>
                        <a:pt x="0" y="210719"/>
                        <a:pt x="210719" y="0"/>
                        <a:pt x="47065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5944394" y="1579241"/>
                  <a:ext cx="812408" cy="812408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0" name="Oval 69"/>
              <p:cNvSpPr/>
              <p:nvPr/>
            </p:nvSpPr>
            <p:spPr>
              <a:xfrm>
                <a:off x="3276609" y="1579241"/>
                <a:ext cx="812408" cy="812408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5067309" y="1579241"/>
                <a:ext cx="812408" cy="812408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3870775" y="1094003"/>
              <a:ext cx="382692" cy="89111"/>
              <a:chOff x="2829327" y="769616"/>
              <a:chExt cx="3488933" cy="812408"/>
            </a:xfrm>
            <a:grpFill/>
          </p:grpSpPr>
          <p:sp>
            <p:nvSpPr>
              <p:cNvPr id="63" name="Oval 62"/>
              <p:cNvSpPr/>
              <p:nvPr/>
            </p:nvSpPr>
            <p:spPr>
              <a:xfrm>
                <a:off x="2829327" y="769616"/>
                <a:ext cx="812408" cy="812408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4606132" y="769616"/>
                <a:ext cx="812408" cy="812408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715152" y="769616"/>
                <a:ext cx="812408" cy="812408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5505852" y="769616"/>
                <a:ext cx="812408" cy="812408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3920119" y="993321"/>
              <a:ext cx="284004" cy="89111"/>
              <a:chOff x="2981727" y="922016"/>
              <a:chExt cx="2589213" cy="812408"/>
            </a:xfrm>
            <a:grpFill/>
          </p:grpSpPr>
          <p:sp>
            <p:nvSpPr>
              <p:cNvPr id="60" name="Oval 59"/>
              <p:cNvSpPr/>
              <p:nvPr/>
            </p:nvSpPr>
            <p:spPr>
              <a:xfrm>
                <a:off x="2981727" y="922016"/>
                <a:ext cx="812408" cy="812408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758532" y="922016"/>
                <a:ext cx="812408" cy="812408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867552" y="922016"/>
                <a:ext cx="812408" cy="812408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7543800" y="4267200"/>
            <a:ext cx="1568940" cy="1371600"/>
            <a:chOff x="3792742" y="993321"/>
            <a:chExt cx="538759" cy="418638"/>
          </a:xfrm>
          <a:solidFill>
            <a:schemeClr val="bg1">
              <a:lumMod val="65000"/>
            </a:schemeClr>
          </a:solidFill>
        </p:grpSpPr>
        <p:grpSp>
          <p:nvGrpSpPr>
            <p:cNvPr id="31" name="Group 30"/>
            <p:cNvGrpSpPr/>
            <p:nvPr/>
          </p:nvGrpSpPr>
          <p:grpSpPr>
            <a:xfrm>
              <a:off x="3792742" y="1197820"/>
              <a:ext cx="538759" cy="214139"/>
              <a:chOff x="2117912" y="1579241"/>
              <a:chExt cx="4911763" cy="1952265"/>
            </a:xfrm>
            <a:grpFill/>
          </p:grpSpPr>
          <p:grpSp>
            <p:nvGrpSpPr>
              <p:cNvPr id="41" name="Group 40"/>
              <p:cNvGrpSpPr/>
              <p:nvPr/>
            </p:nvGrpSpPr>
            <p:grpSpPr>
              <a:xfrm>
                <a:off x="2117912" y="1579241"/>
                <a:ext cx="1358153" cy="1948679"/>
                <a:chOff x="2117912" y="1579241"/>
                <a:chExt cx="1358153" cy="1948679"/>
              </a:xfrm>
              <a:grpFill/>
            </p:grpSpPr>
            <p:sp>
              <p:nvSpPr>
                <p:cNvPr id="50" name="Freeform 49"/>
                <p:cNvSpPr/>
                <p:nvPr/>
              </p:nvSpPr>
              <p:spPr>
                <a:xfrm>
                  <a:off x="2117912" y="2433917"/>
                  <a:ext cx="1358153" cy="1094003"/>
                </a:xfrm>
                <a:custGeom>
                  <a:avLst/>
                  <a:gdLst>
                    <a:gd name="connsiteX0" fmla="*/ 1082053 w 1358153"/>
                    <a:gd name="connsiteY0" fmla="*/ 1855448 h 1902758"/>
                    <a:gd name="connsiteX1" fmla="*/ 1089719 w 1358153"/>
                    <a:gd name="connsiteY1" fmla="*/ 1855448 h 1902758"/>
                    <a:gd name="connsiteX2" fmla="*/ 1082053 w 1358153"/>
                    <a:gd name="connsiteY2" fmla="*/ 1859609 h 1902758"/>
                    <a:gd name="connsiteX3" fmla="*/ 344705 w 1358153"/>
                    <a:gd name="connsiteY3" fmla="*/ 1855448 h 1902758"/>
                    <a:gd name="connsiteX4" fmla="*/ 1004482 w 1358153"/>
                    <a:gd name="connsiteY4" fmla="*/ 1855448 h 1902758"/>
                    <a:gd name="connsiteX5" fmla="*/ 1004482 w 1358153"/>
                    <a:gd name="connsiteY5" fmla="*/ 1886327 h 1902758"/>
                    <a:gd name="connsiteX6" fmla="*/ 982352 w 1358153"/>
                    <a:gd name="connsiteY6" fmla="*/ 1893196 h 1902758"/>
                    <a:gd name="connsiteX7" fmla="*/ 887499 w 1358153"/>
                    <a:gd name="connsiteY7" fmla="*/ 1902758 h 1902758"/>
                    <a:gd name="connsiteX8" fmla="*/ 470654 w 1358153"/>
                    <a:gd name="connsiteY8" fmla="*/ 1902758 h 1902758"/>
                    <a:gd name="connsiteX9" fmla="*/ 375801 w 1358153"/>
                    <a:gd name="connsiteY9" fmla="*/ 1893196 h 1902758"/>
                    <a:gd name="connsiteX10" fmla="*/ 344705 w 1358153"/>
                    <a:gd name="connsiteY10" fmla="*/ 1883544 h 1902758"/>
                    <a:gd name="connsiteX11" fmla="*/ 470654 w 1358153"/>
                    <a:gd name="connsiteY11" fmla="*/ 0 h 1902758"/>
                    <a:gd name="connsiteX12" fmla="*/ 507989 w 1358153"/>
                    <a:gd name="connsiteY12" fmla="*/ 0 h 1902758"/>
                    <a:gd name="connsiteX13" fmla="*/ 661863 w 1358153"/>
                    <a:gd name="connsiteY13" fmla="*/ 186254 h 1902758"/>
                    <a:gd name="connsiteX14" fmla="*/ 511061 w 1358153"/>
                    <a:gd name="connsiteY14" fmla="*/ 864450 h 1902758"/>
                    <a:gd name="connsiteX15" fmla="*/ 671839 w 1358153"/>
                    <a:gd name="connsiteY15" fmla="*/ 1024177 h 1902758"/>
                    <a:gd name="connsiteX16" fmla="*/ 846895 w 1358153"/>
                    <a:gd name="connsiteY16" fmla="*/ 861125 h 1902758"/>
                    <a:gd name="connsiteX17" fmla="*/ 693941 w 1358153"/>
                    <a:gd name="connsiteY17" fmla="*/ 179482 h 1902758"/>
                    <a:gd name="connsiteX18" fmla="*/ 823928 w 1358153"/>
                    <a:gd name="connsiteY18" fmla="*/ 25112 h 1902758"/>
                    <a:gd name="connsiteX19" fmla="*/ 847100 w 1358153"/>
                    <a:gd name="connsiteY19" fmla="*/ 0 h 1902758"/>
                    <a:gd name="connsiteX20" fmla="*/ 887499 w 1358153"/>
                    <a:gd name="connsiteY20" fmla="*/ 0 h 1902758"/>
                    <a:gd name="connsiteX21" fmla="*/ 1358153 w 1358153"/>
                    <a:gd name="connsiteY21" fmla="*/ 470654 h 1902758"/>
                    <a:gd name="connsiteX22" fmla="*/ 1358153 w 1358153"/>
                    <a:gd name="connsiteY22" fmla="*/ 1094003 h 1902758"/>
                    <a:gd name="connsiteX23" fmla="*/ 1082053 w 1358153"/>
                    <a:gd name="connsiteY23" fmla="*/ 1094003 h 1902758"/>
                    <a:gd name="connsiteX24" fmla="*/ 1082053 w 1358153"/>
                    <a:gd name="connsiteY24" fmla="*/ 438927 h 1902758"/>
                    <a:gd name="connsiteX25" fmla="*/ 1004482 w 1358153"/>
                    <a:gd name="connsiteY25" fmla="*/ 438927 h 1902758"/>
                    <a:gd name="connsiteX26" fmla="*/ 1004482 w 1358153"/>
                    <a:gd name="connsiteY26" fmla="*/ 1094003 h 1902758"/>
                    <a:gd name="connsiteX27" fmla="*/ 344705 w 1358153"/>
                    <a:gd name="connsiteY27" fmla="*/ 1094003 h 1902758"/>
                    <a:gd name="connsiteX28" fmla="*/ 344705 w 1358153"/>
                    <a:gd name="connsiteY28" fmla="*/ 438927 h 1902758"/>
                    <a:gd name="connsiteX29" fmla="*/ 267134 w 1358153"/>
                    <a:gd name="connsiteY29" fmla="*/ 438927 h 1902758"/>
                    <a:gd name="connsiteX30" fmla="*/ 267134 w 1358153"/>
                    <a:gd name="connsiteY30" fmla="*/ 1094003 h 1902758"/>
                    <a:gd name="connsiteX31" fmla="*/ 0 w 1358153"/>
                    <a:gd name="connsiteY31" fmla="*/ 1094003 h 1902758"/>
                    <a:gd name="connsiteX32" fmla="*/ 0 w 1358153"/>
                    <a:gd name="connsiteY32" fmla="*/ 470654 h 1902758"/>
                    <a:gd name="connsiteX33" fmla="*/ 470654 w 1358153"/>
                    <a:gd name="connsiteY33" fmla="*/ 0 h 1902758"/>
                    <a:gd name="connsiteX0" fmla="*/ 1082053 w 1358153"/>
                    <a:gd name="connsiteY0" fmla="*/ 1855448 h 1902758"/>
                    <a:gd name="connsiteX1" fmla="*/ 1089719 w 1358153"/>
                    <a:gd name="connsiteY1" fmla="*/ 1855448 h 1902758"/>
                    <a:gd name="connsiteX2" fmla="*/ 1082053 w 1358153"/>
                    <a:gd name="connsiteY2" fmla="*/ 1859609 h 1902758"/>
                    <a:gd name="connsiteX3" fmla="*/ 1082053 w 1358153"/>
                    <a:gd name="connsiteY3" fmla="*/ 1855448 h 1902758"/>
                    <a:gd name="connsiteX4" fmla="*/ 344705 w 1358153"/>
                    <a:gd name="connsiteY4" fmla="*/ 1855448 h 1902758"/>
                    <a:gd name="connsiteX5" fmla="*/ 1004482 w 1358153"/>
                    <a:gd name="connsiteY5" fmla="*/ 1886327 h 1902758"/>
                    <a:gd name="connsiteX6" fmla="*/ 982352 w 1358153"/>
                    <a:gd name="connsiteY6" fmla="*/ 1893196 h 1902758"/>
                    <a:gd name="connsiteX7" fmla="*/ 887499 w 1358153"/>
                    <a:gd name="connsiteY7" fmla="*/ 1902758 h 1902758"/>
                    <a:gd name="connsiteX8" fmla="*/ 470654 w 1358153"/>
                    <a:gd name="connsiteY8" fmla="*/ 1902758 h 1902758"/>
                    <a:gd name="connsiteX9" fmla="*/ 375801 w 1358153"/>
                    <a:gd name="connsiteY9" fmla="*/ 1893196 h 1902758"/>
                    <a:gd name="connsiteX10" fmla="*/ 344705 w 1358153"/>
                    <a:gd name="connsiteY10" fmla="*/ 1883544 h 1902758"/>
                    <a:gd name="connsiteX11" fmla="*/ 344705 w 1358153"/>
                    <a:gd name="connsiteY11" fmla="*/ 1855448 h 1902758"/>
                    <a:gd name="connsiteX12" fmla="*/ 470654 w 1358153"/>
                    <a:gd name="connsiteY12" fmla="*/ 0 h 1902758"/>
                    <a:gd name="connsiteX13" fmla="*/ 507989 w 1358153"/>
                    <a:gd name="connsiteY13" fmla="*/ 0 h 1902758"/>
                    <a:gd name="connsiteX14" fmla="*/ 661863 w 1358153"/>
                    <a:gd name="connsiteY14" fmla="*/ 186254 h 1902758"/>
                    <a:gd name="connsiteX15" fmla="*/ 511061 w 1358153"/>
                    <a:gd name="connsiteY15" fmla="*/ 864450 h 1902758"/>
                    <a:gd name="connsiteX16" fmla="*/ 671839 w 1358153"/>
                    <a:gd name="connsiteY16" fmla="*/ 1024177 h 1902758"/>
                    <a:gd name="connsiteX17" fmla="*/ 846895 w 1358153"/>
                    <a:gd name="connsiteY17" fmla="*/ 861125 h 1902758"/>
                    <a:gd name="connsiteX18" fmla="*/ 693941 w 1358153"/>
                    <a:gd name="connsiteY18" fmla="*/ 179482 h 1902758"/>
                    <a:gd name="connsiteX19" fmla="*/ 823928 w 1358153"/>
                    <a:gd name="connsiteY19" fmla="*/ 25112 h 1902758"/>
                    <a:gd name="connsiteX20" fmla="*/ 847100 w 1358153"/>
                    <a:gd name="connsiteY20" fmla="*/ 0 h 1902758"/>
                    <a:gd name="connsiteX21" fmla="*/ 887499 w 1358153"/>
                    <a:gd name="connsiteY21" fmla="*/ 0 h 1902758"/>
                    <a:gd name="connsiteX22" fmla="*/ 1358153 w 1358153"/>
                    <a:gd name="connsiteY22" fmla="*/ 470654 h 1902758"/>
                    <a:gd name="connsiteX23" fmla="*/ 1358153 w 1358153"/>
                    <a:gd name="connsiteY23" fmla="*/ 1094003 h 1902758"/>
                    <a:gd name="connsiteX24" fmla="*/ 1082053 w 1358153"/>
                    <a:gd name="connsiteY24" fmla="*/ 1094003 h 1902758"/>
                    <a:gd name="connsiteX25" fmla="*/ 1082053 w 1358153"/>
                    <a:gd name="connsiteY25" fmla="*/ 438927 h 1902758"/>
                    <a:gd name="connsiteX26" fmla="*/ 1004482 w 1358153"/>
                    <a:gd name="connsiteY26" fmla="*/ 438927 h 1902758"/>
                    <a:gd name="connsiteX27" fmla="*/ 1004482 w 1358153"/>
                    <a:gd name="connsiteY27" fmla="*/ 1094003 h 1902758"/>
                    <a:gd name="connsiteX28" fmla="*/ 344705 w 1358153"/>
                    <a:gd name="connsiteY28" fmla="*/ 1094003 h 1902758"/>
                    <a:gd name="connsiteX29" fmla="*/ 344705 w 1358153"/>
                    <a:gd name="connsiteY29" fmla="*/ 438927 h 1902758"/>
                    <a:gd name="connsiteX30" fmla="*/ 267134 w 1358153"/>
                    <a:gd name="connsiteY30" fmla="*/ 438927 h 1902758"/>
                    <a:gd name="connsiteX31" fmla="*/ 267134 w 1358153"/>
                    <a:gd name="connsiteY31" fmla="*/ 1094003 h 1902758"/>
                    <a:gd name="connsiteX32" fmla="*/ 0 w 1358153"/>
                    <a:gd name="connsiteY32" fmla="*/ 1094003 h 1902758"/>
                    <a:gd name="connsiteX33" fmla="*/ 0 w 1358153"/>
                    <a:gd name="connsiteY33" fmla="*/ 470654 h 1902758"/>
                    <a:gd name="connsiteX34" fmla="*/ 470654 w 1358153"/>
                    <a:gd name="connsiteY34" fmla="*/ 0 h 1902758"/>
                    <a:gd name="connsiteX0" fmla="*/ 1082053 w 1358153"/>
                    <a:gd name="connsiteY0" fmla="*/ 1859609 h 1902758"/>
                    <a:gd name="connsiteX1" fmla="*/ 1089719 w 1358153"/>
                    <a:gd name="connsiteY1" fmla="*/ 1855448 h 1902758"/>
                    <a:gd name="connsiteX2" fmla="*/ 1082053 w 1358153"/>
                    <a:gd name="connsiteY2" fmla="*/ 1859609 h 1902758"/>
                    <a:gd name="connsiteX3" fmla="*/ 344705 w 1358153"/>
                    <a:gd name="connsiteY3" fmla="*/ 1855448 h 1902758"/>
                    <a:gd name="connsiteX4" fmla="*/ 1004482 w 1358153"/>
                    <a:gd name="connsiteY4" fmla="*/ 1886327 h 1902758"/>
                    <a:gd name="connsiteX5" fmla="*/ 982352 w 1358153"/>
                    <a:gd name="connsiteY5" fmla="*/ 1893196 h 1902758"/>
                    <a:gd name="connsiteX6" fmla="*/ 887499 w 1358153"/>
                    <a:gd name="connsiteY6" fmla="*/ 1902758 h 1902758"/>
                    <a:gd name="connsiteX7" fmla="*/ 470654 w 1358153"/>
                    <a:gd name="connsiteY7" fmla="*/ 1902758 h 1902758"/>
                    <a:gd name="connsiteX8" fmla="*/ 375801 w 1358153"/>
                    <a:gd name="connsiteY8" fmla="*/ 1893196 h 1902758"/>
                    <a:gd name="connsiteX9" fmla="*/ 344705 w 1358153"/>
                    <a:gd name="connsiteY9" fmla="*/ 1883544 h 1902758"/>
                    <a:gd name="connsiteX10" fmla="*/ 344705 w 1358153"/>
                    <a:gd name="connsiteY10" fmla="*/ 1855448 h 1902758"/>
                    <a:gd name="connsiteX11" fmla="*/ 470654 w 1358153"/>
                    <a:gd name="connsiteY11" fmla="*/ 0 h 1902758"/>
                    <a:gd name="connsiteX12" fmla="*/ 507989 w 1358153"/>
                    <a:gd name="connsiteY12" fmla="*/ 0 h 1902758"/>
                    <a:gd name="connsiteX13" fmla="*/ 661863 w 1358153"/>
                    <a:gd name="connsiteY13" fmla="*/ 186254 h 1902758"/>
                    <a:gd name="connsiteX14" fmla="*/ 511061 w 1358153"/>
                    <a:gd name="connsiteY14" fmla="*/ 864450 h 1902758"/>
                    <a:gd name="connsiteX15" fmla="*/ 671839 w 1358153"/>
                    <a:gd name="connsiteY15" fmla="*/ 1024177 h 1902758"/>
                    <a:gd name="connsiteX16" fmla="*/ 846895 w 1358153"/>
                    <a:gd name="connsiteY16" fmla="*/ 861125 h 1902758"/>
                    <a:gd name="connsiteX17" fmla="*/ 693941 w 1358153"/>
                    <a:gd name="connsiteY17" fmla="*/ 179482 h 1902758"/>
                    <a:gd name="connsiteX18" fmla="*/ 823928 w 1358153"/>
                    <a:gd name="connsiteY18" fmla="*/ 25112 h 1902758"/>
                    <a:gd name="connsiteX19" fmla="*/ 847100 w 1358153"/>
                    <a:gd name="connsiteY19" fmla="*/ 0 h 1902758"/>
                    <a:gd name="connsiteX20" fmla="*/ 887499 w 1358153"/>
                    <a:gd name="connsiteY20" fmla="*/ 0 h 1902758"/>
                    <a:gd name="connsiteX21" fmla="*/ 1358153 w 1358153"/>
                    <a:gd name="connsiteY21" fmla="*/ 470654 h 1902758"/>
                    <a:gd name="connsiteX22" fmla="*/ 1358153 w 1358153"/>
                    <a:gd name="connsiteY22" fmla="*/ 1094003 h 1902758"/>
                    <a:gd name="connsiteX23" fmla="*/ 1082053 w 1358153"/>
                    <a:gd name="connsiteY23" fmla="*/ 1094003 h 1902758"/>
                    <a:gd name="connsiteX24" fmla="*/ 1082053 w 1358153"/>
                    <a:gd name="connsiteY24" fmla="*/ 438927 h 1902758"/>
                    <a:gd name="connsiteX25" fmla="*/ 1004482 w 1358153"/>
                    <a:gd name="connsiteY25" fmla="*/ 438927 h 1902758"/>
                    <a:gd name="connsiteX26" fmla="*/ 1004482 w 1358153"/>
                    <a:gd name="connsiteY26" fmla="*/ 1094003 h 1902758"/>
                    <a:gd name="connsiteX27" fmla="*/ 344705 w 1358153"/>
                    <a:gd name="connsiteY27" fmla="*/ 1094003 h 1902758"/>
                    <a:gd name="connsiteX28" fmla="*/ 344705 w 1358153"/>
                    <a:gd name="connsiteY28" fmla="*/ 438927 h 1902758"/>
                    <a:gd name="connsiteX29" fmla="*/ 267134 w 1358153"/>
                    <a:gd name="connsiteY29" fmla="*/ 438927 h 1902758"/>
                    <a:gd name="connsiteX30" fmla="*/ 267134 w 1358153"/>
                    <a:gd name="connsiteY30" fmla="*/ 1094003 h 1902758"/>
                    <a:gd name="connsiteX31" fmla="*/ 0 w 1358153"/>
                    <a:gd name="connsiteY31" fmla="*/ 1094003 h 1902758"/>
                    <a:gd name="connsiteX32" fmla="*/ 0 w 1358153"/>
                    <a:gd name="connsiteY32" fmla="*/ 470654 h 1902758"/>
                    <a:gd name="connsiteX33" fmla="*/ 470654 w 1358153"/>
                    <a:gd name="connsiteY33" fmla="*/ 0 h 1902758"/>
                    <a:gd name="connsiteX0" fmla="*/ 344705 w 1358153"/>
                    <a:gd name="connsiteY0" fmla="*/ 1855448 h 1902758"/>
                    <a:gd name="connsiteX1" fmla="*/ 1004482 w 1358153"/>
                    <a:gd name="connsiteY1" fmla="*/ 1886327 h 1902758"/>
                    <a:gd name="connsiteX2" fmla="*/ 982352 w 1358153"/>
                    <a:gd name="connsiteY2" fmla="*/ 1893196 h 1902758"/>
                    <a:gd name="connsiteX3" fmla="*/ 887499 w 1358153"/>
                    <a:gd name="connsiteY3" fmla="*/ 1902758 h 1902758"/>
                    <a:gd name="connsiteX4" fmla="*/ 470654 w 1358153"/>
                    <a:gd name="connsiteY4" fmla="*/ 1902758 h 1902758"/>
                    <a:gd name="connsiteX5" fmla="*/ 375801 w 1358153"/>
                    <a:gd name="connsiteY5" fmla="*/ 1893196 h 1902758"/>
                    <a:gd name="connsiteX6" fmla="*/ 344705 w 1358153"/>
                    <a:gd name="connsiteY6" fmla="*/ 1883544 h 1902758"/>
                    <a:gd name="connsiteX7" fmla="*/ 344705 w 1358153"/>
                    <a:gd name="connsiteY7" fmla="*/ 1855448 h 1902758"/>
                    <a:gd name="connsiteX8" fmla="*/ 470654 w 1358153"/>
                    <a:gd name="connsiteY8" fmla="*/ 0 h 1902758"/>
                    <a:gd name="connsiteX9" fmla="*/ 507989 w 1358153"/>
                    <a:gd name="connsiteY9" fmla="*/ 0 h 1902758"/>
                    <a:gd name="connsiteX10" fmla="*/ 661863 w 1358153"/>
                    <a:gd name="connsiteY10" fmla="*/ 186254 h 1902758"/>
                    <a:gd name="connsiteX11" fmla="*/ 511061 w 1358153"/>
                    <a:gd name="connsiteY11" fmla="*/ 864450 h 1902758"/>
                    <a:gd name="connsiteX12" fmla="*/ 671839 w 1358153"/>
                    <a:gd name="connsiteY12" fmla="*/ 1024177 h 1902758"/>
                    <a:gd name="connsiteX13" fmla="*/ 846895 w 1358153"/>
                    <a:gd name="connsiteY13" fmla="*/ 861125 h 1902758"/>
                    <a:gd name="connsiteX14" fmla="*/ 693941 w 1358153"/>
                    <a:gd name="connsiteY14" fmla="*/ 179482 h 1902758"/>
                    <a:gd name="connsiteX15" fmla="*/ 823928 w 1358153"/>
                    <a:gd name="connsiteY15" fmla="*/ 25112 h 1902758"/>
                    <a:gd name="connsiteX16" fmla="*/ 847100 w 1358153"/>
                    <a:gd name="connsiteY16" fmla="*/ 0 h 1902758"/>
                    <a:gd name="connsiteX17" fmla="*/ 887499 w 1358153"/>
                    <a:gd name="connsiteY17" fmla="*/ 0 h 1902758"/>
                    <a:gd name="connsiteX18" fmla="*/ 1358153 w 1358153"/>
                    <a:gd name="connsiteY18" fmla="*/ 470654 h 1902758"/>
                    <a:gd name="connsiteX19" fmla="*/ 1358153 w 1358153"/>
                    <a:gd name="connsiteY19" fmla="*/ 1094003 h 1902758"/>
                    <a:gd name="connsiteX20" fmla="*/ 1082053 w 1358153"/>
                    <a:gd name="connsiteY20" fmla="*/ 1094003 h 1902758"/>
                    <a:gd name="connsiteX21" fmla="*/ 1082053 w 1358153"/>
                    <a:gd name="connsiteY21" fmla="*/ 438927 h 1902758"/>
                    <a:gd name="connsiteX22" fmla="*/ 1004482 w 1358153"/>
                    <a:gd name="connsiteY22" fmla="*/ 438927 h 1902758"/>
                    <a:gd name="connsiteX23" fmla="*/ 1004482 w 1358153"/>
                    <a:gd name="connsiteY23" fmla="*/ 1094003 h 1902758"/>
                    <a:gd name="connsiteX24" fmla="*/ 344705 w 1358153"/>
                    <a:gd name="connsiteY24" fmla="*/ 1094003 h 1902758"/>
                    <a:gd name="connsiteX25" fmla="*/ 344705 w 1358153"/>
                    <a:gd name="connsiteY25" fmla="*/ 438927 h 1902758"/>
                    <a:gd name="connsiteX26" fmla="*/ 267134 w 1358153"/>
                    <a:gd name="connsiteY26" fmla="*/ 438927 h 1902758"/>
                    <a:gd name="connsiteX27" fmla="*/ 267134 w 1358153"/>
                    <a:gd name="connsiteY27" fmla="*/ 1094003 h 1902758"/>
                    <a:gd name="connsiteX28" fmla="*/ 0 w 1358153"/>
                    <a:gd name="connsiteY28" fmla="*/ 1094003 h 1902758"/>
                    <a:gd name="connsiteX29" fmla="*/ 0 w 1358153"/>
                    <a:gd name="connsiteY29" fmla="*/ 470654 h 1902758"/>
                    <a:gd name="connsiteX30" fmla="*/ 470654 w 1358153"/>
                    <a:gd name="connsiteY30" fmla="*/ 0 h 1902758"/>
                    <a:gd name="connsiteX0" fmla="*/ 344705 w 1358153"/>
                    <a:gd name="connsiteY0" fmla="*/ 1883544 h 1902758"/>
                    <a:gd name="connsiteX1" fmla="*/ 1004482 w 1358153"/>
                    <a:gd name="connsiteY1" fmla="*/ 1886327 h 1902758"/>
                    <a:gd name="connsiteX2" fmla="*/ 982352 w 1358153"/>
                    <a:gd name="connsiteY2" fmla="*/ 1893196 h 1902758"/>
                    <a:gd name="connsiteX3" fmla="*/ 887499 w 1358153"/>
                    <a:gd name="connsiteY3" fmla="*/ 1902758 h 1902758"/>
                    <a:gd name="connsiteX4" fmla="*/ 470654 w 1358153"/>
                    <a:gd name="connsiteY4" fmla="*/ 1902758 h 1902758"/>
                    <a:gd name="connsiteX5" fmla="*/ 375801 w 1358153"/>
                    <a:gd name="connsiteY5" fmla="*/ 1893196 h 1902758"/>
                    <a:gd name="connsiteX6" fmla="*/ 344705 w 1358153"/>
                    <a:gd name="connsiteY6" fmla="*/ 1883544 h 1902758"/>
                    <a:gd name="connsiteX7" fmla="*/ 470654 w 1358153"/>
                    <a:gd name="connsiteY7" fmla="*/ 0 h 1902758"/>
                    <a:gd name="connsiteX8" fmla="*/ 507989 w 1358153"/>
                    <a:gd name="connsiteY8" fmla="*/ 0 h 1902758"/>
                    <a:gd name="connsiteX9" fmla="*/ 661863 w 1358153"/>
                    <a:gd name="connsiteY9" fmla="*/ 186254 h 1902758"/>
                    <a:gd name="connsiteX10" fmla="*/ 511061 w 1358153"/>
                    <a:gd name="connsiteY10" fmla="*/ 864450 h 1902758"/>
                    <a:gd name="connsiteX11" fmla="*/ 671839 w 1358153"/>
                    <a:gd name="connsiteY11" fmla="*/ 1024177 h 1902758"/>
                    <a:gd name="connsiteX12" fmla="*/ 846895 w 1358153"/>
                    <a:gd name="connsiteY12" fmla="*/ 861125 h 1902758"/>
                    <a:gd name="connsiteX13" fmla="*/ 693941 w 1358153"/>
                    <a:gd name="connsiteY13" fmla="*/ 179482 h 1902758"/>
                    <a:gd name="connsiteX14" fmla="*/ 823928 w 1358153"/>
                    <a:gd name="connsiteY14" fmla="*/ 25112 h 1902758"/>
                    <a:gd name="connsiteX15" fmla="*/ 847100 w 1358153"/>
                    <a:gd name="connsiteY15" fmla="*/ 0 h 1902758"/>
                    <a:gd name="connsiteX16" fmla="*/ 887499 w 1358153"/>
                    <a:gd name="connsiteY16" fmla="*/ 0 h 1902758"/>
                    <a:gd name="connsiteX17" fmla="*/ 1358153 w 1358153"/>
                    <a:gd name="connsiteY17" fmla="*/ 470654 h 1902758"/>
                    <a:gd name="connsiteX18" fmla="*/ 1358153 w 1358153"/>
                    <a:gd name="connsiteY18" fmla="*/ 1094003 h 1902758"/>
                    <a:gd name="connsiteX19" fmla="*/ 1082053 w 1358153"/>
                    <a:gd name="connsiteY19" fmla="*/ 1094003 h 1902758"/>
                    <a:gd name="connsiteX20" fmla="*/ 1082053 w 1358153"/>
                    <a:gd name="connsiteY20" fmla="*/ 438927 h 1902758"/>
                    <a:gd name="connsiteX21" fmla="*/ 1004482 w 1358153"/>
                    <a:gd name="connsiteY21" fmla="*/ 438927 h 1902758"/>
                    <a:gd name="connsiteX22" fmla="*/ 1004482 w 1358153"/>
                    <a:gd name="connsiteY22" fmla="*/ 1094003 h 1902758"/>
                    <a:gd name="connsiteX23" fmla="*/ 344705 w 1358153"/>
                    <a:gd name="connsiteY23" fmla="*/ 1094003 h 1902758"/>
                    <a:gd name="connsiteX24" fmla="*/ 344705 w 1358153"/>
                    <a:gd name="connsiteY24" fmla="*/ 438927 h 1902758"/>
                    <a:gd name="connsiteX25" fmla="*/ 267134 w 1358153"/>
                    <a:gd name="connsiteY25" fmla="*/ 438927 h 1902758"/>
                    <a:gd name="connsiteX26" fmla="*/ 267134 w 1358153"/>
                    <a:gd name="connsiteY26" fmla="*/ 1094003 h 1902758"/>
                    <a:gd name="connsiteX27" fmla="*/ 0 w 1358153"/>
                    <a:gd name="connsiteY27" fmla="*/ 1094003 h 1902758"/>
                    <a:gd name="connsiteX28" fmla="*/ 0 w 1358153"/>
                    <a:gd name="connsiteY28" fmla="*/ 470654 h 1902758"/>
                    <a:gd name="connsiteX29" fmla="*/ 470654 w 1358153"/>
                    <a:gd name="connsiteY29" fmla="*/ 0 h 1902758"/>
                    <a:gd name="connsiteX0" fmla="*/ 375801 w 1358153"/>
                    <a:gd name="connsiteY0" fmla="*/ 1893196 h 1902758"/>
                    <a:gd name="connsiteX1" fmla="*/ 1004482 w 1358153"/>
                    <a:gd name="connsiteY1" fmla="*/ 1886327 h 1902758"/>
                    <a:gd name="connsiteX2" fmla="*/ 982352 w 1358153"/>
                    <a:gd name="connsiteY2" fmla="*/ 1893196 h 1902758"/>
                    <a:gd name="connsiteX3" fmla="*/ 887499 w 1358153"/>
                    <a:gd name="connsiteY3" fmla="*/ 1902758 h 1902758"/>
                    <a:gd name="connsiteX4" fmla="*/ 470654 w 1358153"/>
                    <a:gd name="connsiteY4" fmla="*/ 1902758 h 1902758"/>
                    <a:gd name="connsiteX5" fmla="*/ 375801 w 1358153"/>
                    <a:gd name="connsiteY5" fmla="*/ 1893196 h 1902758"/>
                    <a:gd name="connsiteX6" fmla="*/ 470654 w 1358153"/>
                    <a:gd name="connsiteY6" fmla="*/ 0 h 1902758"/>
                    <a:gd name="connsiteX7" fmla="*/ 507989 w 1358153"/>
                    <a:gd name="connsiteY7" fmla="*/ 0 h 1902758"/>
                    <a:gd name="connsiteX8" fmla="*/ 661863 w 1358153"/>
                    <a:gd name="connsiteY8" fmla="*/ 186254 h 1902758"/>
                    <a:gd name="connsiteX9" fmla="*/ 511061 w 1358153"/>
                    <a:gd name="connsiteY9" fmla="*/ 864450 h 1902758"/>
                    <a:gd name="connsiteX10" fmla="*/ 671839 w 1358153"/>
                    <a:gd name="connsiteY10" fmla="*/ 1024177 h 1902758"/>
                    <a:gd name="connsiteX11" fmla="*/ 846895 w 1358153"/>
                    <a:gd name="connsiteY11" fmla="*/ 861125 h 1902758"/>
                    <a:gd name="connsiteX12" fmla="*/ 693941 w 1358153"/>
                    <a:gd name="connsiteY12" fmla="*/ 179482 h 1902758"/>
                    <a:gd name="connsiteX13" fmla="*/ 823928 w 1358153"/>
                    <a:gd name="connsiteY13" fmla="*/ 25112 h 1902758"/>
                    <a:gd name="connsiteX14" fmla="*/ 847100 w 1358153"/>
                    <a:gd name="connsiteY14" fmla="*/ 0 h 1902758"/>
                    <a:gd name="connsiteX15" fmla="*/ 887499 w 1358153"/>
                    <a:gd name="connsiteY15" fmla="*/ 0 h 1902758"/>
                    <a:gd name="connsiteX16" fmla="*/ 1358153 w 1358153"/>
                    <a:gd name="connsiteY16" fmla="*/ 470654 h 1902758"/>
                    <a:gd name="connsiteX17" fmla="*/ 1358153 w 1358153"/>
                    <a:gd name="connsiteY17" fmla="*/ 1094003 h 1902758"/>
                    <a:gd name="connsiteX18" fmla="*/ 1082053 w 1358153"/>
                    <a:gd name="connsiteY18" fmla="*/ 1094003 h 1902758"/>
                    <a:gd name="connsiteX19" fmla="*/ 1082053 w 1358153"/>
                    <a:gd name="connsiteY19" fmla="*/ 438927 h 1902758"/>
                    <a:gd name="connsiteX20" fmla="*/ 1004482 w 1358153"/>
                    <a:gd name="connsiteY20" fmla="*/ 438927 h 1902758"/>
                    <a:gd name="connsiteX21" fmla="*/ 1004482 w 1358153"/>
                    <a:gd name="connsiteY21" fmla="*/ 1094003 h 1902758"/>
                    <a:gd name="connsiteX22" fmla="*/ 344705 w 1358153"/>
                    <a:gd name="connsiteY22" fmla="*/ 1094003 h 1902758"/>
                    <a:gd name="connsiteX23" fmla="*/ 344705 w 1358153"/>
                    <a:gd name="connsiteY23" fmla="*/ 438927 h 1902758"/>
                    <a:gd name="connsiteX24" fmla="*/ 267134 w 1358153"/>
                    <a:gd name="connsiteY24" fmla="*/ 438927 h 1902758"/>
                    <a:gd name="connsiteX25" fmla="*/ 267134 w 1358153"/>
                    <a:gd name="connsiteY25" fmla="*/ 1094003 h 1902758"/>
                    <a:gd name="connsiteX26" fmla="*/ 0 w 1358153"/>
                    <a:gd name="connsiteY26" fmla="*/ 1094003 h 1902758"/>
                    <a:gd name="connsiteX27" fmla="*/ 0 w 1358153"/>
                    <a:gd name="connsiteY27" fmla="*/ 470654 h 1902758"/>
                    <a:gd name="connsiteX28" fmla="*/ 470654 w 1358153"/>
                    <a:gd name="connsiteY28" fmla="*/ 0 h 1902758"/>
                    <a:gd name="connsiteX0" fmla="*/ 470654 w 1358153"/>
                    <a:gd name="connsiteY0" fmla="*/ 1902758 h 1902758"/>
                    <a:gd name="connsiteX1" fmla="*/ 1004482 w 1358153"/>
                    <a:gd name="connsiteY1" fmla="*/ 1886327 h 1902758"/>
                    <a:gd name="connsiteX2" fmla="*/ 982352 w 1358153"/>
                    <a:gd name="connsiteY2" fmla="*/ 1893196 h 1902758"/>
                    <a:gd name="connsiteX3" fmla="*/ 887499 w 1358153"/>
                    <a:gd name="connsiteY3" fmla="*/ 1902758 h 1902758"/>
                    <a:gd name="connsiteX4" fmla="*/ 470654 w 1358153"/>
                    <a:gd name="connsiteY4" fmla="*/ 1902758 h 1902758"/>
                    <a:gd name="connsiteX5" fmla="*/ 470654 w 1358153"/>
                    <a:gd name="connsiteY5" fmla="*/ 0 h 1902758"/>
                    <a:gd name="connsiteX6" fmla="*/ 507989 w 1358153"/>
                    <a:gd name="connsiteY6" fmla="*/ 0 h 1902758"/>
                    <a:gd name="connsiteX7" fmla="*/ 661863 w 1358153"/>
                    <a:gd name="connsiteY7" fmla="*/ 186254 h 1902758"/>
                    <a:gd name="connsiteX8" fmla="*/ 511061 w 1358153"/>
                    <a:gd name="connsiteY8" fmla="*/ 864450 h 1902758"/>
                    <a:gd name="connsiteX9" fmla="*/ 671839 w 1358153"/>
                    <a:gd name="connsiteY9" fmla="*/ 1024177 h 1902758"/>
                    <a:gd name="connsiteX10" fmla="*/ 846895 w 1358153"/>
                    <a:gd name="connsiteY10" fmla="*/ 861125 h 1902758"/>
                    <a:gd name="connsiteX11" fmla="*/ 693941 w 1358153"/>
                    <a:gd name="connsiteY11" fmla="*/ 179482 h 1902758"/>
                    <a:gd name="connsiteX12" fmla="*/ 823928 w 1358153"/>
                    <a:gd name="connsiteY12" fmla="*/ 25112 h 1902758"/>
                    <a:gd name="connsiteX13" fmla="*/ 847100 w 1358153"/>
                    <a:gd name="connsiteY13" fmla="*/ 0 h 1902758"/>
                    <a:gd name="connsiteX14" fmla="*/ 887499 w 1358153"/>
                    <a:gd name="connsiteY14" fmla="*/ 0 h 1902758"/>
                    <a:gd name="connsiteX15" fmla="*/ 1358153 w 1358153"/>
                    <a:gd name="connsiteY15" fmla="*/ 470654 h 1902758"/>
                    <a:gd name="connsiteX16" fmla="*/ 1358153 w 1358153"/>
                    <a:gd name="connsiteY16" fmla="*/ 1094003 h 1902758"/>
                    <a:gd name="connsiteX17" fmla="*/ 1082053 w 1358153"/>
                    <a:gd name="connsiteY17" fmla="*/ 1094003 h 1902758"/>
                    <a:gd name="connsiteX18" fmla="*/ 1082053 w 1358153"/>
                    <a:gd name="connsiteY18" fmla="*/ 438927 h 1902758"/>
                    <a:gd name="connsiteX19" fmla="*/ 1004482 w 1358153"/>
                    <a:gd name="connsiteY19" fmla="*/ 438927 h 1902758"/>
                    <a:gd name="connsiteX20" fmla="*/ 1004482 w 1358153"/>
                    <a:gd name="connsiteY20" fmla="*/ 1094003 h 1902758"/>
                    <a:gd name="connsiteX21" fmla="*/ 344705 w 1358153"/>
                    <a:gd name="connsiteY21" fmla="*/ 1094003 h 1902758"/>
                    <a:gd name="connsiteX22" fmla="*/ 344705 w 1358153"/>
                    <a:gd name="connsiteY22" fmla="*/ 438927 h 1902758"/>
                    <a:gd name="connsiteX23" fmla="*/ 267134 w 1358153"/>
                    <a:gd name="connsiteY23" fmla="*/ 438927 h 1902758"/>
                    <a:gd name="connsiteX24" fmla="*/ 267134 w 1358153"/>
                    <a:gd name="connsiteY24" fmla="*/ 1094003 h 1902758"/>
                    <a:gd name="connsiteX25" fmla="*/ 0 w 1358153"/>
                    <a:gd name="connsiteY25" fmla="*/ 1094003 h 1902758"/>
                    <a:gd name="connsiteX26" fmla="*/ 0 w 1358153"/>
                    <a:gd name="connsiteY26" fmla="*/ 470654 h 1902758"/>
                    <a:gd name="connsiteX27" fmla="*/ 470654 w 1358153"/>
                    <a:gd name="connsiteY27" fmla="*/ 0 h 1902758"/>
                    <a:gd name="connsiteX0" fmla="*/ 887499 w 1358153"/>
                    <a:gd name="connsiteY0" fmla="*/ 1902758 h 1902758"/>
                    <a:gd name="connsiteX1" fmla="*/ 1004482 w 1358153"/>
                    <a:gd name="connsiteY1" fmla="*/ 1886327 h 1902758"/>
                    <a:gd name="connsiteX2" fmla="*/ 982352 w 1358153"/>
                    <a:gd name="connsiteY2" fmla="*/ 1893196 h 1902758"/>
                    <a:gd name="connsiteX3" fmla="*/ 887499 w 1358153"/>
                    <a:gd name="connsiteY3" fmla="*/ 1902758 h 1902758"/>
                    <a:gd name="connsiteX4" fmla="*/ 470654 w 1358153"/>
                    <a:gd name="connsiteY4" fmla="*/ 0 h 1902758"/>
                    <a:gd name="connsiteX5" fmla="*/ 507989 w 1358153"/>
                    <a:gd name="connsiteY5" fmla="*/ 0 h 1902758"/>
                    <a:gd name="connsiteX6" fmla="*/ 661863 w 1358153"/>
                    <a:gd name="connsiteY6" fmla="*/ 186254 h 1902758"/>
                    <a:gd name="connsiteX7" fmla="*/ 511061 w 1358153"/>
                    <a:gd name="connsiteY7" fmla="*/ 864450 h 1902758"/>
                    <a:gd name="connsiteX8" fmla="*/ 671839 w 1358153"/>
                    <a:gd name="connsiteY8" fmla="*/ 1024177 h 1902758"/>
                    <a:gd name="connsiteX9" fmla="*/ 846895 w 1358153"/>
                    <a:gd name="connsiteY9" fmla="*/ 861125 h 1902758"/>
                    <a:gd name="connsiteX10" fmla="*/ 693941 w 1358153"/>
                    <a:gd name="connsiteY10" fmla="*/ 179482 h 1902758"/>
                    <a:gd name="connsiteX11" fmla="*/ 823928 w 1358153"/>
                    <a:gd name="connsiteY11" fmla="*/ 25112 h 1902758"/>
                    <a:gd name="connsiteX12" fmla="*/ 847100 w 1358153"/>
                    <a:gd name="connsiteY12" fmla="*/ 0 h 1902758"/>
                    <a:gd name="connsiteX13" fmla="*/ 887499 w 1358153"/>
                    <a:gd name="connsiteY13" fmla="*/ 0 h 1902758"/>
                    <a:gd name="connsiteX14" fmla="*/ 1358153 w 1358153"/>
                    <a:gd name="connsiteY14" fmla="*/ 470654 h 1902758"/>
                    <a:gd name="connsiteX15" fmla="*/ 1358153 w 1358153"/>
                    <a:gd name="connsiteY15" fmla="*/ 1094003 h 1902758"/>
                    <a:gd name="connsiteX16" fmla="*/ 1082053 w 1358153"/>
                    <a:gd name="connsiteY16" fmla="*/ 1094003 h 1902758"/>
                    <a:gd name="connsiteX17" fmla="*/ 1082053 w 1358153"/>
                    <a:gd name="connsiteY17" fmla="*/ 438927 h 1902758"/>
                    <a:gd name="connsiteX18" fmla="*/ 1004482 w 1358153"/>
                    <a:gd name="connsiteY18" fmla="*/ 438927 h 1902758"/>
                    <a:gd name="connsiteX19" fmla="*/ 1004482 w 1358153"/>
                    <a:gd name="connsiteY19" fmla="*/ 1094003 h 1902758"/>
                    <a:gd name="connsiteX20" fmla="*/ 344705 w 1358153"/>
                    <a:gd name="connsiteY20" fmla="*/ 1094003 h 1902758"/>
                    <a:gd name="connsiteX21" fmla="*/ 344705 w 1358153"/>
                    <a:gd name="connsiteY21" fmla="*/ 438927 h 1902758"/>
                    <a:gd name="connsiteX22" fmla="*/ 267134 w 1358153"/>
                    <a:gd name="connsiteY22" fmla="*/ 438927 h 1902758"/>
                    <a:gd name="connsiteX23" fmla="*/ 267134 w 1358153"/>
                    <a:gd name="connsiteY23" fmla="*/ 1094003 h 1902758"/>
                    <a:gd name="connsiteX24" fmla="*/ 0 w 1358153"/>
                    <a:gd name="connsiteY24" fmla="*/ 1094003 h 1902758"/>
                    <a:gd name="connsiteX25" fmla="*/ 0 w 1358153"/>
                    <a:gd name="connsiteY25" fmla="*/ 470654 h 1902758"/>
                    <a:gd name="connsiteX26" fmla="*/ 470654 w 1358153"/>
                    <a:gd name="connsiteY26" fmla="*/ 0 h 1902758"/>
                    <a:gd name="connsiteX0" fmla="*/ 982352 w 1358153"/>
                    <a:gd name="connsiteY0" fmla="*/ 1893196 h 1893196"/>
                    <a:gd name="connsiteX1" fmla="*/ 1004482 w 1358153"/>
                    <a:gd name="connsiteY1" fmla="*/ 1886327 h 1893196"/>
                    <a:gd name="connsiteX2" fmla="*/ 982352 w 1358153"/>
                    <a:gd name="connsiteY2" fmla="*/ 1893196 h 1893196"/>
                    <a:gd name="connsiteX3" fmla="*/ 470654 w 1358153"/>
                    <a:gd name="connsiteY3" fmla="*/ 0 h 1893196"/>
                    <a:gd name="connsiteX4" fmla="*/ 507989 w 1358153"/>
                    <a:gd name="connsiteY4" fmla="*/ 0 h 1893196"/>
                    <a:gd name="connsiteX5" fmla="*/ 661863 w 1358153"/>
                    <a:gd name="connsiteY5" fmla="*/ 186254 h 1893196"/>
                    <a:gd name="connsiteX6" fmla="*/ 511061 w 1358153"/>
                    <a:gd name="connsiteY6" fmla="*/ 864450 h 1893196"/>
                    <a:gd name="connsiteX7" fmla="*/ 671839 w 1358153"/>
                    <a:gd name="connsiteY7" fmla="*/ 1024177 h 1893196"/>
                    <a:gd name="connsiteX8" fmla="*/ 846895 w 1358153"/>
                    <a:gd name="connsiteY8" fmla="*/ 861125 h 1893196"/>
                    <a:gd name="connsiteX9" fmla="*/ 693941 w 1358153"/>
                    <a:gd name="connsiteY9" fmla="*/ 179482 h 1893196"/>
                    <a:gd name="connsiteX10" fmla="*/ 823928 w 1358153"/>
                    <a:gd name="connsiteY10" fmla="*/ 25112 h 1893196"/>
                    <a:gd name="connsiteX11" fmla="*/ 847100 w 1358153"/>
                    <a:gd name="connsiteY11" fmla="*/ 0 h 1893196"/>
                    <a:gd name="connsiteX12" fmla="*/ 887499 w 1358153"/>
                    <a:gd name="connsiteY12" fmla="*/ 0 h 1893196"/>
                    <a:gd name="connsiteX13" fmla="*/ 1358153 w 1358153"/>
                    <a:gd name="connsiteY13" fmla="*/ 470654 h 1893196"/>
                    <a:gd name="connsiteX14" fmla="*/ 1358153 w 1358153"/>
                    <a:gd name="connsiteY14" fmla="*/ 1094003 h 1893196"/>
                    <a:gd name="connsiteX15" fmla="*/ 1082053 w 1358153"/>
                    <a:gd name="connsiteY15" fmla="*/ 1094003 h 1893196"/>
                    <a:gd name="connsiteX16" fmla="*/ 1082053 w 1358153"/>
                    <a:gd name="connsiteY16" fmla="*/ 438927 h 1893196"/>
                    <a:gd name="connsiteX17" fmla="*/ 1004482 w 1358153"/>
                    <a:gd name="connsiteY17" fmla="*/ 438927 h 1893196"/>
                    <a:gd name="connsiteX18" fmla="*/ 1004482 w 1358153"/>
                    <a:gd name="connsiteY18" fmla="*/ 1094003 h 1893196"/>
                    <a:gd name="connsiteX19" fmla="*/ 344705 w 1358153"/>
                    <a:gd name="connsiteY19" fmla="*/ 1094003 h 1893196"/>
                    <a:gd name="connsiteX20" fmla="*/ 344705 w 1358153"/>
                    <a:gd name="connsiteY20" fmla="*/ 438927 h 1893196"/>
                    <a:gd name="connsiteX21" fmla="*/ 267134 w 1358153"/>
                    <a:gd name="connsiteY21" fmla="*/ 438927 h 1893196"/>
                    <a:gd name="connsiteX22" fmla="*/ 267134 w 1358153"/>
                    <a:gd name="connsiteY22" fmla="*/ 1094003 h 1893196"/>
                    <a:gd name="connsiteX23" fmla="*/ 0 w 1358153"/>
                    <a:gd name="connsiteY23" fmla="*/ 1094003 h 1893196"/>
                    <a:gd name="connsiteX24" fmla="*/ 0 w 1358153"/>
                    <a:gd name="connsiteY24" fmla="*/ 470654 h 1893196"/>
                    <a:gd name="connsiteX25" fmla="*/ 470654 w 1358153"/>
                    <a:gd name="connsiteY25" fmla="*/ 0 h 1893196"/>
                    <a:gd name="connsiteX0" fmla="*/ 470654 w 1358153"/>
                    <a:gd name="connsiteY0" fmla="*/ 0 h 1094003"/>
                    <a:gd name="connsiteX1" fmla="*/ 507989 w 1358153"/>
                    <a:gd name="connsiteY1" fmla="*/ 0 h 1094003"/>
                    <a:gd name="connsiteX2" fmla="*/ 661863 w 1358153"/>
                    <a:gd name="connsiteY2" fmla="*/ 186254 h 1094003"/>
                    <a:gd name="connsiteX3" fmla="*/ 511061 w 1358153"/>
                    <a:gd name="connsiteY3" fmla="*/ 864450 h 1094003"/>
                    <a:gd name="connsiteX4" fmla="*/ 671839 w 1358153"/>
                    <a:gd name="connsiteY4" fmla="*/ 1024177 h 1094003"/>
                    <a:gd name="connsiteX5" fmla="*/ 846895 w 1358153"/>
                    <a:gd name="connsiteY5" fmla="*/ 861125 h 1094003"/>
                    <a:gd name="connsiteX6" fmla="*/ 693941 w 1358153"/>
                    <a:gd name="connsiteY6" fmla="*/ 179482 h 1094003"/>
                    <a:gd name="connsiteX7" fmla="*/ 823928 w 1358153"/>
                    <a:gd name="connsiteY7" fmla="*/ 25112 h 1094003"/>
                    <a:gd name="connsiteX8" fmla="*/ 847100 w 1358153"/>
                    <a:gd name="connsiteY8" fmla="*/ 0 h 1094003"/>
                    <a:gd name="connsiteX9" fmla="*/ 887499 w 1358153"/>
                    <a:gd name="connsiteY9" fmla="*/ 0 h 1094003"/>
                    <a:gd name="connsiteX10" fmla="*/ 1358153 w 1358153"/>
                    <a:gd name="connsiteY10" fmla="*/ 470654 h 1094003"/>
                    <a:gd name="connsiteX11" fmla="*/ 1358153 w 1358153"/>
                    <a:gd name="connsiteY11" fmla="*/ 1094003 h 1094003"/>
                    <a:gd name="connsiteX12" fmla="*/ 1082053 w 1358153"/>
                    <a:gd name="connsiteY12" fmla="*/ 1094003 h 1094003"/>
                    <a:gd name="connsiteX13" fmla="*/ 1082053 w 1358153"/>
                    <a:gd name="connsiteY13" fmla="*/ 438927 h 1094003"/>
                    <a:gd name="connsiteX14" fmla="*/ 1004482 w 1358153"/>
                    <a:gd name="connsiteY14" fmla="*/ 438927 h 1094003"/>
                    <a:gd name="connsiteX15" fmla="*/ 1004482 w 1358153"/>
                    <a:gd name="connsiteY15" fmla="*/ 1094003 h 1094003"/>
                    <a:gd name="connsiteX16" fmla="*/ 344705 w 1358153"/>
                    <a:gd name="connsiteY16" fmla="*/ 1094003 h 1094003"/>
                    <a:gd name="connsiteX17" fmla="*/ 344705 w 1358153"/>
                    <a:gd name="connsiteY17" fmla="*/ 438927 h 1094003"/>
                    <a:gd name="connsiteX18" fmla="*/ 267134 w 1358153"/>
                    <a:gd name="connsiteY18" fmla="*/ 438927 h 1094003"/>
                    <a:gd name="connsiteX19" fmla="*/ 267134 w 1358153"/>
                    <a:gd name="connsiteY19" fmla="*/ 1094003 h 1094003"/>
                    <a:gd name="connsiteX20" fmla="*/ 0 w 1358153"/>
                    <a:gd name="connsiteY20" fmla="*/ 1094003 h 1094003"/>
                    <a:gd name="connsiteX21" fmla="*/ 0 w 1358153"/>
                    <a:gd name="connsiteY21" fmla="*/ 470654 h 1094003"/>
                    <a:gd name="connsiteX22" fmla="*/ 470654 w 1358153"/>
                    <a:gd name="connsiteY22" fmla="*/ 0 h 1094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358153" h="1094003">
                      <a:moveTo>
                        <a:pt x="470654" y="0"/>
                      </a:moveTo>
                      <a:lnTo>
                        <a:pt x="507989" y="0"/>
                      </a:lnTo>
                      <a:cubicBezTo>
                        <a:pt x="559280" y="63193"/>
                        <a:pt x="610572" y="123061"/>
                        <a:pt x="661863" y="186254"/>
                      </a:cubicBezTo>
                      <a:cubicBezTo>
                        <a:pt x="592753" y="496555"/>
                        <a:pt x="576846" y="550823"/>
                        <a:pt x="511061" y="864450"/>
                      </a:cubicBezTo>
                      <a:lnTo>
                        <a:pt x="671839" y="1024177"/>
                      </a:lnTo>
                      <a:cubicBezTo>
                        <a:pt x="717999" y="997535"/>
                        <a:pt x="794085" y="911043"/>
                        <a:pt x="846895" y="861125"/>
                      </a:cubicBezTo>
                      <a:lnTo>
                        <a:pt x="693941" y="179482"/>
                      </a:lnTo>
                      <a:cubicBezTo>
                        <a:pt x="736630" y="127974"/>
                        <a:pt x="777032" y="80829"/>
                        <a:pt x="823928" y="25112"/>
                      </a:cubicBezTo>
                      <a:lnTo>
                        <a:pt x="847100" y="0"/>
                      </a:lnTo>
                      <a:lnTo>
                        <a:pt x="887499" y="0"/>
                      </a:lnTo>
                      <a:cubicBezTo>
                        <a:pt x="1147434" y="0"/>
                        <a:pt x="1358153" y="210719"/>
                        <a:pt x="1358153" y="470654"/>
                      </a:cubicBezTo>
                      <a:lnTo>
                        <a:pt x="1358153" y="1094003"/>
                      </a:lnTo>
                      <a:lnTo>
                        <a:pt x="1082053" y="1094003"/>
                      </a:lnTo>
                      <a:lnTo>
                        <a:pt x="1082053" y="438927"/>
                      </a:lnTo>
                      <a:lnTo>
                        <a:pt x="1004482" y="438927"/>
                      </a:lnTo>
                      <a:lnTo>
                        <a:pt x="1004482" y="1094003"/>
                      </a:lnTo>
                      <a:lnTo>
                        <a:pt x="344705" y="1094003"/>
                      </a:lnTo>
                      <a:lnTo>
                        <a:pt x="344705" y="438927"/>
                      </a:lnTo>
                      <a:lnTo>
                        <a:pt x="267134" y="438927"/>
                      </a:lnTo>
                      <a:lnTo>
                        <a:pt x="267134" y="1094003"/>
                      </a:lnTo>
                      <a:lnTo>
                        <a:pt x="0" y="1094003"/>
                      </a:lnTo>
                      <a:lnTo>
                        <a:pt x="0" y="470654"/>
                      </a:lnTo>
                      <a:cubicBezTo>
                        <a:pt x="0" y="210719"/>
                        <a:pt x="210719" y="0"/>
                        <a:pt x="47065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2390784" y="1579241"/>
                  <a:ext cx="812408" cy="812408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3894717" y="1579241"/>
                <a:ext cx="1358153" cy="1950472"/>
                <a:chOff x="3894717" y="1579241"/>
                <a:chExt cx="1358153" cy="1950472"/>
              </a:xfrm>
              <a:grpFill/>
            </p:grpSpPr>
            <p:sp>
              <p:nvSpPr>
                <p:cNvPr id="48" name="Freeform 47"/>
                <p:cNvSpPr/>
                <p:nvPr/>
              </p:nvSpPr>
              <p:spPr>
                <a:xfrm>
                  <a:off x="3894717" y="2435710"/>
                  <a:ext cx="1358153" cy="1094003"/>
                </a:xfrm>
                <a:custGeom>
                  <a:avLst/>
                  <a:gdLst>
                    <a:gd name="connsiteX0" fmla="*/ 1082053 w 1358153"/>
                    <a:gd name="connsiteY0" fmla="*/ 1855448 h 1902758"/>
                    <a:gd name="connsiteX1" fmla="*/ 1089719 w 1358153"/>
                    <a:gd name="connsiteY1" fmla="*/ 1855448 h 1902758"/>
                    <a:gd name="connsiteX2" fmla="*/ 1082053 w 1358153"/>
                    <a:gd name="connsiteY2" fmla="*/ 1859609 h 1902758"/>
                    <a:gd name="connsiteX3" fmla="*/ 344705 w 1358153"/>
                    <a:gd name="connsiteY3" fmla="*/ 1855448 h 1902758"/>
                    <a:gd name="connsiteX4" fmla="*/ 1004482 w 1358153"/>
                    <a:gd name="connsiteY4" fmla="*/ 1855448 h 1902758"/>
                    <a:gd name="connsiteX5" fmla="*/ 1004482 w 1358153"/>
                    <a:gd name="connsiteY5" fmla="*/ 1886327 h 1902758"/>
                    <a:gd name="connsiteX6" fmla="*/ 982352 w 1358153"/>
                    <a:gd name="connsiteY6" fmla="*/ 1893196 h 1902758"/>
                    <a:gd name="connsiteX7" fmla="*/ 887499 w 1358153"/>
                    <a:gd name="connsiteY7" fmla="*/ 1902758 h 1902758"/>
                    <a:gd name="connsiteX8" fmla="*/ 470654 w 1358153"/>
                    <a:gd name="connsiteY8" fmla="*/ 1902758 h 1902758"/>
                    <a:gd name="connsiteX9" fmla="*/ 375801 w 1358153"/>
                    <a:gd name="connsiteY9" fmla="*/ 1893196 h 1902758"/>
                    <a:gd name="connsiteX10" fmla="*/ 344705 w 1358153"/>
                    <a:gd name="connsiteY10" fmla="*/ 1883544 h 1902758"/>
                    <a:gd name="connsiteX11" fmla="*/ 470654 w 1358153"/>
                    <a:gd name="connsiteY11" fmla="*/ 0 h 1902758"/>
                    <a:gd name="connsiteX12" fmla="*/ 507989 w 1358153"/>
                    <a:gd name="connsiteY12" fmla="*/ 0 h 1902758"/>
                    <a:gd name="connsiteX13" fmla="*/ 661863 w 1358153"/>
                    <a:gd name="connsiteY13" fmla="*/ 186254 h 1902758"/>
                    <a:gd name="connsiteX14" fmla="*/ 511061 w 1358153"/>
                    <a:gd name="connsiteY14" fmla="*/ 864450 h 1902758"/>
                    <a:gd name="connsiteX15" fmla="*/ 671839 w 1358153"/>
                    <a:gd name="connsiteY15" fmla="*/ 1024177 h 1902758"/>
                    <a:gd name="connsiteX16" fmla="*/ 846895 w 1358153"/>
                    <a:gd name="connsiteY16" fmla="*/ 861125 h 1902758"/>
                    <a:gd name="connsiteX17" fmla="*/ 693941 w 1358153"/>
                    <a:gd name="connsiteY17" fmla="*/ 179482 h 1902758"/>
                    <a:gd name="connsiteX18" fmla="*/ 823928 w 1358153"/>
                    <a:gd name="connsiteY18" fmla="*/ 25112 h 1902758"/>
                    <a:gd name="connsiteX19" fmla="*/ 847100 w 1358153"/>
                    <a:gd name="connsiteY19" fmla="*/ 0 h 1902758"/>
                    <a:gd name="connsiteX20" fmla="*/ 887499 w 1358153"/>
                    <a:gd name="connsiteY20" fmla="*/ 0 h 1902758"/>
                    <a:gd name="connsiteX21" fmla="*/ 1358153 w 1358153"/>
                    <a:gd name="connsiteY21" fmla="*/ 470654 h 1902758"/>
                    <a:gd name="connsiteX22" fmla="*/ 1358153 w 1358153"/>
                    <a:gd name="connsiteY22" fmla="*/ 1094003 h 1902758"/>
                    <a:gd name="connsiteX23" fmla="*/ 1082053 w 1358153"/>
                    <a:gd name="connsiteY23" fmla="*/ 1094003 h 1902758"/>
                    <a:gd name="connsiteX24" fmla="*/ 1082053 w 1358153"/>
                    <a:gd name="connsiteY24" fmla="*/ 438927 h 1902758"/>
                    <a:gd name="connsiteX25" fmla="*/ 1004482 w 1358153"/>
                    <a:gd name="connsiteY25" fmla="*/ 438927 h 1902758"/>
                    <a:gd name="connsiteX26" fmla="*/ 1004482 w 1358153"/>
                    <a:gd name="connsiteY26" fmla="*/ 1094003 h 1902758"/>
                    <a:gd name="connsiteX27" fmla="*/ 344705 w 1358153"/>
                    <a:gd name="connsiteY27" fmla="*/ 1094003 h 1902758"/>
                    <a:gd name="connsiteX28" fmla="*/ 344705 w 1358153"/>
                    <a:gd name="connsiteY28" fmla="*/ 438927 h 1902758"/>
                    <a:gd name="connsiteX29" fmla="*/ 267134 w 1358153"/>
                    <a:gd name="connsiteY29" fmla="*/ 438927 h 1902758"/>
                    <a:gd name="connsiteX30" fmla="*/ 267134 w 1358153"/>
                    <a:gd name="connsiteY30" fmla="*/ 1094003 h 1902758"/>
                    <a:gd name="connsiteX31" fmla="*/ 0 w 1358153"/>
                    <a:gd name="connsiteY31" fmla="*/ 1094003 h 1902758"/>
                    <a:gd name="connsiteX32" fmla="*/ 0 w 1358153"/>
                    <a:gd name="connsiteY32" fmla="*/ 470654 h 1902758"/>
                    <a:gd name="connsiteX33" fmla="*/ 470654 w 1358153"/>
                    <a:gd name="connsiteY33" fmla="*/ 0 h 1902758"/>
                    <a:gd name="connsiteX0" fmla="*/ 1082053 w 1358153"/>
                    <a:gd name="connsiteY0" fmla="*/ 1855448 h 1902758"/>
                    <a:gd name="connsiteX1" fmla="*/ 1089719 w 1358153"/>
                    <a:gd name="connsiteY1" fmla="*/ 1855448 h 1902758"/>
                    <a:gd name="connsiteX2" fmla="*/ 1082053 w 1358153"/>
                    <a:gd name="connsiteY2" fmla="*/ 1859609 h 1902758"/>
                    <a:gd name="connsiteX3" fmla="*/ 1082053 w 1358153"/>
                    <a:gd name="connsiteY3" fmla="*/ 1855448 h 1902758"/>
                    <a:gd name="connsiteX4" fmla="*/ 344705 w 1358153"/>
                    <a:gd name="connsiteY4" fmla="*/ 1855448 h 1902758"/>
                    <a:gd name="connsiteX5" fmla="*/ 1004482 w 1358153"/>
                    <a:gd name="connsiteY5" fmla="*/ 1886327 h 1902758"/>
                    <a:gd name="connsiteX6" fmla="*/ 982352 w 1358153"/>
                    <a:gd name="connsiteY6" fmla="*/ 1893196 h 1902758"/>
                    <a:gd name="connsiteX7" fmla="*/ 887499 w 1358153"/>
                    <a:gd name="connsiteY7" fmla="*/ 1902758 h 1902758"/>
                    <a:gd name="connsiteX8" fmla="*/ 470654 w 1358153"/>
                    <a:gd name="connsiteY8" fmla="*/ 1902758 h 1902758"/>
                    <a:gd name="connsiteX9" fmla="*/ 375801 w 1358153"/>
                    <a:gd name="connsiteY9" fmla="*/ 1893196 h 1902758"/>
                    <a:gd name="connsiteX10" fmla="*/ 344705 w 1358153"/>
                    <a:gd name="connsiteY10" fmla="*/ 1883544 h 1902758"/>
                    <a:gd name="connsiteX11" fmla="*/ 344705 w 1358153"/>
                    <a:gd name="connsiteY11" fmla="*/ 1855448 h 1902758"/>
                    <a:gd name="connsiteX12" fmla="*/ 470654 w 1358153"/>
                    <a:gd name="connsiteY12" fmla="*/ 0 h 1902758"/>
                    <a:gd name="connsiteX13" fmla="*/ 507989 w 1358153"/>
                    <a:gd name="connsiteY13" fmla="*/ 0 h 1902758"/>
                    <a:gd name="connsiteX14" fmla="*/ 661863 w 1358153"/>
                    <a:gd name="connsiteY14" fmla="*/ 186254 h 1902758"/>
                    <a:gd name="connsiteX15" fmla="*/ 511061 w 1358153"/>
                    <a:gd name="connsiteY15" fmla="*/ 864450 h 1902758"/>
                    <a:gd name="connsiteX16" fmla="*/ 671839 w 1358153"/>
                    <a:gd name="connsiteY16" fmla="*/ 1024177 h 1902758"/>
                    <a:gd name="connsiteX17" fmla="*/ 846895 w 1358153"/>
                    <a:gd name="connsiteY17" fmla="*/ 861125 h 1902758"/>
                    <a:gd name="connsiteX18" fmla="*/ 693941 w 1358153"/>
                    <a:gd name="connsiteY18" fmla="*/ 179482 h 1902758"/>
                    <a:gd name="connsiteX19" fmla="*/ 823928 w 1358153"/>
                    <a:gd name="connsiteY19" fmla="*/ 25112 h 1902758"/>
                    <a:gd name="connsiteX20" fmla="*/ 847100 w 1358153"/>
                    <a:gd name="connsiteY20" fmla="*/ 0 h 1902758"/>
                    <a:gd name="connsiteX21" fmla="*/ 887499 w 1358153"/>
                    <a:gd name="connsiteY21" fmla="*/ 0 h 1902758"/>
                    <a:gd name="connsiteX22" fmla="*/ 1358153 w 1358153"/>
                    <a:gd name="connsiteY22" fmla="*/ 470654 h 1902758"/>
                    <a:gd name="connsiteX23" fmla="*/ 1358153 w 1358153"/>
                    <a:gd name="connsiteY23" fmla="*/ 1094003 h 1902758"/>
                    <a:gd name="connsiteX24" fmla="*/ 1082053 w 1358153"/>
                    <a:gd name="connsiteY24" fmla="*/ 1094003 h 1902758"/>
                    <a:gd name="connsiteX25" fmla="*/ 1082053 w 1358153"/>
                    <a:gd name="connsiteY25" fmla="*/ 438927 h 1902758"/>
                    <a:gd name="connsiteX26" fmla="*/ 1004482 w 1358153"/>
                    <a:gd name="connsiteY26" fmla="*/ 438927 h 1902758"/>
                    <a:gd name="connsiteX27" fmla="*/ 1004482 w 1358153"/>
                    <a:gd name="connsiteY27" fmla="*/ 1094003 h 1902758"/>
                    <a:gd name="connsiteX28" fmla="*/ 344705 w 1358153"/>
                    <a:gd name="connsiteY28" fmla="*/ 1094003 h 1902758"/>
                    <a:gd name="connsiteX29" fmla="*/ 344705 w 1358153"/>
                    <a:gd name="connsiteY29" fmla="*/ 438927 h 1902758"/>
                    <a:gd name="connsiteX30" fmla="*/ 267134 w 1358153"/>
                    <a:gd name="connsiteY30" fmla="*/ 438927 h 1902758"/>
                    <a:gd name="connsiteX31" fmla="*/ 267134 w 1358153"/>
                    <a:gd name="connsiteY31" fmla="*/ 1094003 h 1902758"/>
                    <a:gd name="connsiteX32" fmla="*/ 0 w 1358153"/>
                    <a:gd name="connsiteY32" fmla="*/ 1094003 h 1902758"/>
                    <a:gd name="connsiteX33" fmla="*/ 0 w 1358153"/>
                    <a:gd name="connsiteY33" fmla="*/ 470654 h 1902758"/>
                    <a:gd name="connsiteX34" fmla="*/ 470654 w 1358153"/>
                    <a:gd name="connsiteY34" fmla="*/ 0 h 1902758"/>
                    <a:gd name="connsiteX0" fmla="*/ 1082053 w 1358153"/>
                    <a:gd name="connsiteY0" fmla="*/ 1859609 h 1902758"/>
                    <a:gd name="connsiteX1" fmla="*/ 1089719 w 1358153"/>
                    <a:gd name="connsiteY1" fmla="*/ 1855448 h 1902758"/>
                    <a:gd name="connsiteX2" fmla="*/ 1082053 w 1358153"/>
                    <a:gd name="connsiteY2" fmla="*/ 1859609 h 1902758"/>
                    <a:gd name="connsiteX3" fmla="*/ 344705 w 1358153"/>
                    <a:gd name="connsiteY3" fmla="*/ 1855448 h 1902758"/>
                    <a:gd name="connsiteX4" fmla="*/ 1004482 w 1358153"/>
                    <a:gd name="connsiteY4" fmla="*/ 1886327 h 1902758"/>
                    <a:gd name="connsiteX5" fmla="*/ 982352 w 1358153"/>
                    <a:gd name="connsiteY5" fmla="*/ 1893196 h 1902758"/>
                    <a:gd name="connsiteX6" fmla="*/ 887499 w 1358153"/>
                    <a:gd name="connsiteY6" fmla="*/ 1902758 h 1902758"/>
                    <a:gd name="connsiteX7" fmla="*/ 470654 w 1358153"/>
                    <a:gd name="connsiteY7" fmla="*/ 1902758 h 1902758"/>
                    <a:gd name="connsiteX8" fmla="*/ 375801 w 1358153"/>
                    <a:gd name="connsiteY8" fmla="*/ 1893196 h 1902758"/>
                    <a:gd name="connsiteX9" fmla="*/ 344705 w 1358153"/>
                    <a:gd name="connsiteY9" fmla="*/ 1883544 h 1902758"/>
                    <a:gd name="connsiteX10" fmla="*/ 344705 w 1358153"/>
                    <a:gd name="connsiteY10" fmla="*/ 1855448 h 1902758"/>
                    <a:gd name="connsiteX11" fmla="*/ 470654 w 1358153"/>
                    <a:gd name="connsiteY11" fmla="*/ 0 h 1902758"/>
                    <a:gd name="connsiteX12" fmla="*/ 507989 w 1358153"/>
                    <a:gd name="connsiteY12" fmla="*/ 0 h 1902758"/>
                    <a:gd name="connsiteX13" fmla="*/ 661863 w 1358153"/>
                    <a:gd name="connsiteY13" fmla="*/ 186254 h 1902758"/>
                    <a:gd name="connsiteX14" fmla="*/ 511061 w 1358153"/>
                    <a:gd name="connsiteY14" fmla="*/ 864450 h 1902758"/>
                    <a:gd name="connsiteX15" fmla="*/ 671839 w 1358153"/>
                    <a:gd name="connsiteY15" fmla="*/ 1024177 h 1902758"/>
                    <a:gd name="connsiteX16" fmla="*/ 846895 w 1358153"/>
                    <a:gd name="connsiteY16" fmla="*/ 861125 h 1902758"/>
                    <a:gd name="connsiteX17" fmla="*/ 693941 w 1358153"/>
                    <a:gd name="connsiteY17" fmla="*/ 179482 h 1902758"/>
                    <a:gd name="connsiteX18" fmla="*/ 823928 w 1358153"/>
                    <a:gd name="connsiteY18" fmla="*/ 25112 h 1902758"/>
                    <a:gd name="connsiteX19" fmla="*/ 847100 w 1358153"/>
                    <a:gd name="connsiteY19" fmla="*/ 0 h 1902758"/>
                    <a:gd name="connsiteX20" fmla="*/ 887499 w 1358153"/>
                    <a:gd name="connsiteY20" fmla="*/ 0 h 1902758"/>
                    <a:gd name="connsiteX21" fmla="*/ 1358153 w 1358153"/>
                    <a:gd name="connsiteY21" fmla="*/ 470654 h 1902758"/>
                    <a:gd name="connsiteX22" fmla="*/ 1358153 w 1358153"/>
                    <a:gd name="connsiteY22" fmla="*/ 1094003 h 1902758"/>
                    <a:gd name="connsiteX23" fmla="*/ 1082053 w 1358153"/>
                    <a:gd name="connsiteY23" fmla="*/ 1094003 h 1902758"/>
                    <a:gd name="connsiteX24" fmla="*/ 1082053 w 1358153"/>
                    <a:gd name="connsiteY24" fmla="*/ 438927 h 1902758"/>
                    <a:gd name="connsiteX25" fmla="*/ 1004482 w 1358153"/>
                    <a:gd name="connsiteY25" fmla="*/ 438927 h 1902758"/>
                    <a:gd name="connsiteX26" fmla="*/ 1004482 w 1358153"/>
                    <a:gd name="connsiteY26" fmla="*/ 1094003 h 1902758"/>
                    <a:gd name="connsiteX27" fmla="*/ 344705 w 1358153"/>
                    <a:gd name="connsiteY27" fmla="*/ 1094003 h 1902758"/>
                    <a:gd name="connsiteX28" fmla="*/ 344705 w 1358153"/>
                    <a:gd name="connsiteY28" fmla="*/ 438927 h 1902758"/>
                    <a:gd name="connsiteX29" fmla="*/ 267134 w 1358153"/>
                    <a:gd name="connsiteY29" fmla="*/ 438927 h 1902758"/>
                    <a:gd name="connsiteX30" fmla="*/ 267134 w 1358153"/>
                    <a:gd name="connsiteY30" fmla="*/ 1094003 h 1902758"/>
                    <a:gd name="connsiteX31" fmla="*/ 0 w 1358153"/>
                    <a:gd name="connsiteY31" fmla="*/ 1094003 h 1902758"/>
                    <a:gd name="connsiteX32" fmla="*/ 0 w 1358153"/>
                    <a:gd name="connsiteY32" fmla="*/ 470654 h 1902758"/>
                    <a:gd name="connsiteX33" fmla="*/ 470654 w 1358153"/>
                    <a:gd name="connsiteY33" fmla="*/ 0 h 1902758"/>
                    <a:gd name="connsiteX0" fmla="*/ 344705 w 1358153"/>
                    <a:gd name="connsiteY0" fmla="*/ 1855448 h 1902758"/>
                    <a:gd name="connsiteX1" fmla="*/ 1004482 w 1358153"/>
                    <a:gd name="connsiteY1" fmla="*/ 1886327 h 1902758"/>
                    <a:gd name="connsiteX2" fmla="*/ 982352 w 1358153"/>
                    <a:gd name="connsiteY2" fmla="*/ 1893196 h 1902758"/>
                    <a:gd name="connsiteX3" fmla="*/ 887499 w 1358153"/>
                    <a:gd name="connsiteY3" fmla="*/ 1902758 h 1902758"/>
                    <a:gd name="connsiteX4" fmla="*/ 470654 w 1358153"/>
                    <a:gd name="connsiteY4" fmla="*/ 1902758 h 1902758"/>
                    <a:gd name="connsiteX5" fmla="*/ 375801 w 1358153"/>
                    <a:gd name="connsiteY5" fmla="*/ 1893196 h 1902758"/>
                    <a:gd name="connsiteX6" fmla="*/ 344705 w 1358153"/>
                    <a:gd name="connsiteY6" fmla="*/ 1883544 h 1902758"/>
                    <a:gd name="connsiteX7" fmla="*/ 344705 w 1358153"/>
                    <a:gd name="connsiteY7" fmla="*/ 1855448 h 1902758"/>
                    <a:gd name="connsiteX8" fmla="*/ 470654 w 1358153"/>
                    <a:gd name="connsiteY8" fmla="*/ 0 h 1902758"/>
                    <a:gd name="connsiteX9" fmla="*/ 507989 w 1358153"/>
                    <a:gd name="connsiteY9" fmla="*/ 0 h 1902758"/>
                    <a:gd name="connsiteX10" fmla="*/ 661863 w 1358153"/>
                    <a:gd name="connsiteY10" fmla="*/ 186254 h 1902758"/>
                    <a:gd name="connsiteX11" fmla="*/ 511061 w 1358153"/>
                    <a:gd name="connsiteY11" fmla="*/ 864450 h 1902758"/>
                    <a:gd name="connsiteX12" fmla="*/ 671839 w 1358153"/>
                    <a:gd name="connsiteY12" fmla="*/ 1024177 h 1902758"/>
                    <a:gd name="connsiteX13" fmla="*/ 846895 w 1358153"/>
                    <a:gd name="connsiteY13" fmla="*/ 861125 h 1902758"/>
                    <a:gd name="connsiteX14" fmla="*/ 693941 w 1358153"/>
                    <a:gd name="connsiteY14" fmla="*/ 179482 h 1902758"/>
                    <a:gd name="connsiteX15" fmla="*/ 823928 w 1358153"/>
                    <a:gd name="connsiteY15" fmla="*/ 25112 h 1902758"/>
                    <a:gd name="connsiteX16" fmla="*/ 847100 w 1358153"/>
                    <a:gd name="connsiteY16" fmla="*/ 0 h 1902758"/>
                    <a:gd name="connsiteX17" fmla="*/ 887499 w 1358153"/>
                    <a:gd name="connsiteY17" fmla="*/ 0 h 1902758"/>
                    <a:gd name="connsiteX18" fmla="*/ 1358153 w 1358153"/>
                    <a:gd name="connsiteY18" fmla="*/ 470654 h 1902758"/>
                    <a:gd name="connsiteX19" fmla="*/ 1358153 w 1358153"/>
                    <a:gd name="connsiteY19" fmla="*/ 1094003 h 1902758"/>
                    <a:gd name="connsiteX20" fmla="*/ 1082053 w 1358153"/>
                    <a:gd name="connsiteY20" fmla="*/ 1094003 h 1902758"/>
                    <a:gd name="connsiteX21" fmla="*/ 1082053 w 1358153"/>
                    <a:gd name="connsiteY21" fmla="*/ 438927 h 1902758"/>
                    <a:gd name="connsiteX22" fmla="*/ 1004482 w 1358153"/>
                    <a:gd name="connsiteY22" fmla="*/ 438927 h 1902758"/>
                    <a:gd name="connsiteX23" fmla="*/ 1004482 w 1358153"/>
                    <a:gd name="connsiteY23" fmla="*/ 1094003 h 1902758"/>
                    <a:gd name="connsiteX24" fmla="*/ 344705 w 1358153"/>
                    <a:gd name="connsiteY24" fmla="*/ 1094003 h 1902758"/>
                    <a:gd name="connsiteX25" fmla="*/ 344705 w 1358153"/>
                    <a:gd name="connsiteY25" fmla="*/ 438927 h 1902758"/>
                    <a:gd name="connsiteX26" fmla="*/ 267134 w 1358153"/>
                    <a:gd name="connsiteY26" fmla="*/ 438927 h 1902758"/>
                    <a:gd name="connsiteX27" fmla="*/ 267134 w 1358153"/>
                    <a:gd name="connsiteY27" fmla="*/ 1094003 h 1902758"/>
                    <a:gd name="connsiteX28" fmla="*/ 0 w 1358153"/>
                    <a:gd name="connsiteY28" fmla="*/ 1094003 h 1902758"/>
                    <a:gd name="connsiteX29" fmla="*/ 0 w 1358153"/>
                    <a:gd name="connsiteY29" fmla="*/ 470654 h 1902758"/>
                    <a:gd name="connsiteX30" fmla="*/ 470654 w 1358153"/>
                    <a:gd name="connsiteY30" fmla="*/ 0 h 1902758"/>
                    <a:gd name="connsiteX0" fmla="*/ 344705 w 1358153"/>
                    <a:gd name="connsiteY0" fmla="*/ 1883544 h 1902758"/>
                    <a:gd name="connsiteX1" fmla="*/ 1004482 w 1358153"/>
                    <a:gd name="connsiteY1" fmla="*/ 1886327 h 1902758"/>
                    <a:gd name="connsiteX2" fmla="*/ 982352 w 1358153"/>
                    <a:gd name="connsiteY2" fmla="*/ 1893196 h 1902758"/>
                    <a:gd name="connsiteX3" fmla="*/ 887499 w 1358153"/>
                    <a:gd name="connsiteY3" fmla="*/ 1902758 h 1902758"/>
                    <a:gd name="connsiteX4" fmla="*/ 470654 w 1358153"/>
                    <a:gd name="connsiteY4" fmla="*/ 1902758 h 1902758"/>
                    <a:gd name="connsiteX5" fmla="*/ 375801 w 1358153"/>
                    <a:gd name="connsiteY5" fmla="*/ 1893196 h 1902758"/>
                    <a:gd name="connsiteX6" fmla="*/ 344705 w 1358153"/>
                    <a:gd name="connsiteY6" fmla="*/ 1883544 h 1902758"/>
                    <a:gd name="connsiteX7" fmla="*/ 470654 w 1358153"/>
                    <a:gd name="connsiteY7" fmla="*/ 0 h 1902758"/>
                    <a:gd name="connsiteX8" fmla="*/ 507989 w 1358153"/>
                    <a:gd name="connsiteY8" fmla="*/ 0 h 1902758"/>
                    <a:gd name="connsiteX9" fmla="*/ 661863 w 1358153"/>
                    <a:gd name="connsiteY9" fmla="*/ 186254 h 1902758"/>
                    <a:gd name="connsiteX10" fmla="*/ 511061 w 1358153"/>
                    <a:gd name="connsiteY10" fmla="*/ 864450 h 1902758"/>
                    <a:gd name="connsiteX11" fmla="*/ 671839 w 1358153"/>
                    <a:gd name="connsiteY11" fmla="*/ 1024177 h 1902758"/>
                    <a:gd name="connsiteX12" fmla="*/ 846895 w 1358153"/>
                    <a:gd name="connsiteY12" fmla="*/ 861125 h 1902758"/>
                    <a:gd name="connsiteX13" fmla="*/ 693941 w 1358153"/>
                    <a:gd name="connsiteY13" fmla="*/ 179482 h 1902758"/>
                    <a:gd name="connsiteX14" fmla="*/ 823928 w 1358153"/>
                    <a:gd name="connsiteY14" fmla="*/ 25112 h 1902758"/>
                    <a:gd name="connsiteX15" fmla="*/ 847100 w 1358153"/>
                    <a:gd name="connsiteY15" fmla="*/ 0 h 1902758"/>
                    <a:gd name="connsiteX16" fmla="*/ 887499 w 1358153"/>
                    <a:gd name="connsiteY16" fmla="*/ 0 h 1902758"/>
                    <a:gd name="connsiteX17" fmla="*/ 1358153 w 1358153"/>
                    <a:gd name="connsiteY17" fmla="*/ 470654 h 1902758"/>
                    <a:gd name="connsiteX18" fmla="*/ 1358153 w 1358153"/>
                    <a:gd name="connsiteY18" fmla="*/ 1094003 h 1902758"/>
                    <a:gd name="connsiteX19" fmla="*/ 1082053 w 1358153"/>
                    <a:gd name="connsiteY19" fmla="*/ 1094003 h 1902758"/>
                    <a:gd name="connsiteX20" fmla="*/ 1082053 w 1358153"/>
                    <a:gd name="connsiteY20" fmla="*/ 438927 h 1902758"/>
                    <a:gd name="connsiteX21" fmla="*/ 1004482 w 1358153"/>
                    <a:gd name="connsiteY21" fmla="*/ 438927 h 1902758"/>
                    <a:gd name="connsiteX22" fmla="*/ 1004482 w 1358153"/>
                    <a:gd name="connsiteY22" fmla="*/ 1094003 h 1902758"/>
                    <a:gd name="connsiteX23" fmla="*/ 344705 w 1358153"/>
                    <a:gd name="connsiteY23" fmla="*/ 1094003 h 1902758"/>
                    <a:gd name="connsiteX24" fmla="*/ 344705 w 1358153"/>
                    <a:gd name="connsiteY24" fmla="*/ 438927 h 1902758"/>
                    <a:gd name="connsiteX25" fmla="*/ 267134 w 1358153"/>
                    <a:gd name="connsiteY25" fmla="*/ 438927 h 1902758"/>
                    <a:gd name="connsiteX26" fmla="*/ 267134 w 1358153"/>
                    <a:gd name="connsiteY26" fmla="*/ 1094003 h 1902758"/>
                    <a:gd name="connsiteX27" fmla="*/ 0 w 1358153"/>
                    <a:gd name="connsiteY27" fmla="*/ 1094003 h 1902758"/>
                    <a:gd name="connsiteX28" fmla="*/ 0 w 1358153"/>
                    <a:gd name="connsiteY28" fmla="*/ 470654 h 1902758"/>
                    <a:gd name="connsiteX29" fmla="*/ 470654 w 1358153"/>
                    <a:gd name="connsiteY29" fmla="*/ 0 h 1902758"/>
                    <a:gd name="connsiteX0" fmla="*/ 375801 w 1358153"/>
                    <a:gd name="connsiteY0" fmla="*/ 1893196 h 1902758"/>
                    <a:gd name="connsiteX1" fmla="*/ 1004482 w 1358153"/>
                    <a:gd name="connsiteY1" fmla="*/ 1886327 h 1902758"/>
                    <a:gd name="connsiteX2" fmla="*/ 982352 w 1358153"/>
                    <a:gd name="connsiteY2" fmla="*/ 1893196 h 1902758"/>
                    <a:gd name="connsiteX3" fmla="*/ 887499 w 1358153"/>
                    <a:gd name="connsiteY3" fmla="*/ 1902758 h 1902758"/>
                    <a:gd name="connsiteX4" fmla="*/ 470654 w 1358153"/>
                    <a:gd name="connsiteY4" fmla="*/ 1902758 h 1902758"/>
                    <a:gd name="connsiteX5" fmla="*/ 375801 w 1358153"/>
                    <a:gd name="connsiteY5" fmla="*/ 1893196 h 1902758"/>
                    <a:gd name="connsiteX6" fmla="*/ 470654 w 1358153"/>
                    <a:gd name="connsiteY6" fmla="*/ 0 h 1902758"/>
                    <a:gd name="connsiteX7" fmla="*/ 507989 w 1358153"/>
                    <a:gd name="connsiteY7" fmla="*/ 0 h 1902758"/>
                    <a:gd name="connsiteX8" fmla="*/ 661863 w 1358153"/>
                    <a:gd name="connsiteY8" fmla="*/ 186254 h 1902758"/>
                    <a:gd name="connsiteX9" fmla="*/ 511061 w 1358153"/>
                    <a:gd name="connsiteY9" fmla="*/ 864450 h 1902758"/>
                    <a:gd name="connsiteX10" fmla="*/ 671839 w 1358153"/>
                    <a:gd name="connsiteY10" fmla="*/ 1024177 h 1902758"/>
                    <a:gd name="connsiteX11" fmla="*/ 846895 w 1358153"/>
                    <a:gd name="connsiteY11" fmla="*/ 861125 h 1902758"/>
                    <a:gd name="connsiteX12" fmla="*/ 693941 w 1358153"/>
                    <a:gd name="connsiteY12" fmla="*/ 179482 h 1902758"/>
                    <a:gd name="connsiteX13" fmla="*/ 823928 w 1358153"/>
                    <a:gd name="connsiteY13" fmla="*/ 25112 h 1902758"/>
                    <a:gd name="connsiteX14" fmla="*/ 847100 w 1358153"/>
                    <a:gd name="connsiteY14" fmla="*/ 0 h 1902758"/>
                    <a:gd name="connsiteX15" fmla="*/ 887499 w 1358153"/>
                    <a:gd name="connsiteY15" fmla="*/ 0 h 1902758"/>
                    <a:gd name="connsiteX16" fmla="*/ 1358153 w 1358153"/>
                    <a:gd name="connsiteY16" fmla="*/ 470654 h 1902758"/>
                    <a:gd name="connsiteX17" fmla="*/ 1358153 w 1358153"/>
                    <a:gd name="connsiteY17" fmla="*/ 1094003 h 1902758"/>
                    <a:gd name="connsiteX18" fmla="*/ 1082053 w 1358153"/>
                    <a:gd name="connsiteY18" fmla="*/ 1094003 h 1902758"/>
                    <a:gd name="connsiteX19" fmla="*/ 1082053 w 1358153"/>
                    <a:gd name="connsiteY19" fmla="*/ 438927 h 1902758"/>
                    <a:gd name="connsiteX20" fmla="*/ 1004482 w 1358153"/>
                    <a:gd name="connsiteY20" fmla="*/ 438927 h 1902758"/>
                    <a:gd name="connsiteX21" fmla="*/ 1004482 w 1358153"/>
                    <a:gd name="connsiteY21" fmla="*/ 1094003 h 1902758"/>
                    <a:gd name="connsiteX22" fmla="*/ 344705 w 1358153"/>
                    <a:gd name="connsiteY22" fmla="*/ 1094003 h 1902758"/>
                    <a:gd name="connsiteX23" fmla="*/ 344705 w 1358153"/>
                    <a:gd name="connsiteY23" fmla="*/ 438927 h 1902758"/>
                    <a:gd name="connsiteX24" fmla="*/ 267134 w 1358153"/>
                    <a:gd name="connsiteY24" fmla="*/ 438927 h 1902758"/>
                    <a:gd name="connsiteX25" fmla="*/ 267134 w 1358153"/>
                    <a:gd name="connsiteY25" fmla="*/ 1094003 h 1902758"/>
                    <a:gd name="connsiteX26" fmla="*/ 0 w 1358153"/>
                    <a:gd name="connsiteY26" fmla="*/ 1094003 h 1902758"/>
                    <a:gd name="connsiteX27" fmla="*/ 0 w 1358153"/>
                    <a:gd name="connsiteY27" fmla="*/ 470654 h 1902758"/>
                    <a:gd name="connsiteX28" fmla="*/ 470654 w 1358153"/>
                    <a:gd name="connsiteY28" fmla="*/ 0 h 1902758"/>
                    <a:gd name="connsiteX0" fmla="*/ 470654 w 1358153"/>
                    <a:gd name="connsiteY0" fmla="*/ 1902758 h 1902758"/>
                    <a:gd name="connsiteX1" fmla="*/ 1004482 w 1358153"/>
                    <a:gd name="connsiteY1" fmla="*/ 1886327 h 1902758"/>
                    <a:gd name="connsiteX2" fmla="*/ 982352 w 1358153"/>
                    <a:gd name="connsiteY2" fmla="*/ 1893196 h 1902758"/>
                    <a:gd name="connsiteX3" fmla="*/ 887499 w 1358153"/>
                    <a:gd name="connsiteY3" fmla="*/ 1902758 h 1902758"/>
                    <a:gd name="connsiteX4" fmla="*/ 470654 w 1358153"/>
                    <a:gd name="connsiteY4" fmla="*/ 1902758 h 1902758"/>
                    <a:gd name="connsiteX5" fmla="*/ 470654 w 1358153"/>
                    <a:gd name="connsiteY5" fmla="*/ 0 h 1902758"/>
                    <a:gd name="connsiteX6" fmla="*/ 507989 w 1358153"/>
                    <a:gd name="connsiteY6" fmla="*/ 0 h 1902758"/>
                    <a:gd name="connsiteX7" fmla="*/ 661863 w 1358153"/>
                    <a:gd name="connsiteY7" fmla="*/ 186254 h 1902758"/>
                    <a:gd name="connsiteX8" fmla="*/ 511061 w 1358153"/>
                    <a:gd name="connsiteY8" fmla="*/ 864450 h 1902758"/>
                    <a:gd name="connsiteX9" fmla="*/ 671839 w 1358153"/>
                    <a:gd name="connsiteY9" fmla="*/ 1024177 h 1902758"/>
                    <a:gd name="connsiteX10" fmla="*/ 846895 w 1358153"/>
                    <a:gd name="connsiteY10" fmla="*/ 861125 h 1902758"/>
                    <a:gd name="connsiteX11" fmla="*/ 693941 w 1358153"/>
                    <a:gd name="connsiteY11" fmla="*/ 179482 h 1902758"/>
                    <a:gd name="connsiteX12" fmla="*/ 823928 w 1358153"/>
                    <a:gd name="connsiteY12" fmla="*/ 25112 h 1902758"/>
                    <a:gd name="connsiteX13" fmla="*/ 847100 w 1358153"/>
                    <a:gd name="connsiteY13" fmla="*/ 0 h 1902758"/>
                    <a:gd name="connsiteX14" fmla="*/ 887499 w 1358153"/>
                    <a:gd name="connsiteY14" fmla="*/ 0 h 1902758"/>
                    <a:gd name="connsiteX15" fmla="*/ 1358153 w 1358153"/>
                    <a:gd name="connsiteY15" fmla="*/ 470654 h 1902758"/>
                    <a:gd name="connsiteX16" fmla="*/ 1358153 w 1358153"/>
                    <a:gd name="connsiteY16" fmla="*/ 1094003 h 1902758"/>
                    <a:gd name="connsiteX17" fmla="*/ 1082053 w 1358153"/>
                    <a:gd name="connsiteY17" fmla="*/ 1094003 h 1902758"/>
                    <a:gd name="connsiteX18" fmla="*/ 1082053 w 1358153"/>
                    <a:gd name="connsiteY18" fmla="*/ 438927 h 1902758"/>
                    <a:gd name="connsiteX19" fmla="*/ 1004482 w 1358153"/>
                    <a:gd name="connsiteY19" fmla="*/ 438927 h 1902758"/>
                    <a:gd name="connsiteX20" fmla="*/ 1004482 w 1358153"/>
                    <a:gd name="connsiteY20" fmla="*/ 1094003 h 1902758"/>
                    <a:gd name="connsiteX21" fmla="*/ 344705 w 1358153"/>
                    <a:gd name="connsiteY21" fmla="*/ 1094003 h 1902758"/>
                    <a:gd name="connsiteX22" fmla="*/ 344705 w 1358153"/>
                    <a:gd name="connsiteY22" fmla="*/ 438927 h 1902758"/>
                    <a:gd name="connsiteX23" fmla="*/ 267134 w 1358153"/>
                    <a:gd name="connsiteY23" fmla="*/ 438927 h 1902758"/>
                    <a:gd name="connsiteX24" fmla="*/ 267134 w 1358153"/>
                    <a:gd name="connsiteY24" fmla="*/ 1094003 h 1902758"/>
                    <a:gd name="connsiteX25" fmla="*/ 0 w 1358153"/>
                    <a:gd name="connsiteY25" fmla="*/ 1094003 h 1902758"/>
                    <a:gd name="connsiteX26" fmla="*/ 0 w 1358153"/>
                    <a:gd name="connsiteY26" fmla="*/ 470654 h 1902758"/>
                    <a:gd name="connsiteX27" fmla="*/ 470654 w 1358153"/>
                    <a:gd name="connsiteY27" fmla="*/ 0 h 1902758"/>
                    <a:gd name="connsiteX0" fmla="*/ 887499 w 1358153"/>
                    <a:gd name="connsiteY0" fmla="*/ 1902758 h 1902758"/>
                    <a:gd name="connsiteX1" fmla="*/ 1004482 w 1358153"/>
                    <a:gd name="connsiteY1" fmla="*/ 1886327 h 1902758"/>
                    <a:gd name="connsiteX2" fmla="*/ 982352 w 1358153"/>
                    <a:gd name="connsiteY2" fmla="*/ 1893196 h 1902758"/>
                    <a:gd name="connsiteX3" fmla="*/ 887499 w 1358153"/>
                    <a:gd name="connsiteY3" fmla="*/ 1902758 h 1902758"/>
                    <a:gd name="connsiteX4" fmla="*/ 470654 w 1358153"/>
                    <a:gd name="connsiteY4" fmla="*/ 0 h 1902758"/>
                    <a:gd name="connsiteX5" fmla="*/ 507989 w 1358153"/>
                    <a:gd name="connsiteY5" fmla="*/ 0 h 1902758"/>
                    <a:gd name="connsiteX6" fmla="*/ 661863 w 1358153"/>
                    <a:gd name="connsiteY6" fmla="*/ 186254 h 1902758"/>
                    <a:gd name="connsiteX7" fmla="*/ 511061 w 1358153"/>
                    <a:gd name="connsiteY7" fmla="*/ 864450 h 1902758"/>
                    <a:gd name="connsiteX8" fmla="*/ 671839 w 1358153"/>
                    <a:gd name="connsiteY8" fmla="*/ 1024177 h 1902758"/>
                    <a:gd name="connsiteX9" fmla="*/ 846895 w 1358153"/>
                    <a:gd name="connsiteY9" fmla="*/ 861125 h 1902758"/>
                    <a:gd name="connsiteX10" fmla="*/ 693941 w 1358153"/>
                    <a:gd name="connsiteY10" fmla="*/ 179482 h 1902758"/>
                    <a:gd name="connsiteX11" fmla="*/ 823928 w 1358153"/>
                    <a:gd name="connsiteY11" fmla="*/ 25112 h 1902758"/>
                    <a:gd name="connsiteX12" fmla="*/ 847100 w 1358153"/>
                    <a:gd name="connsiteY12" fmla="*/ 0 h 1902758"/>
                    <a:gd name="connsiteX13" fmla="*/ 887499 w 1358153"/>
                    <a:gd name="connsiteY13" fmla="*/ 0 h 1902758"/>
                    <a:gd name="connsiteX14" fmla="*/ 1358153 w 1358153"/>
                    <a:gd name="connsiteY14" fmla="*/ 470654 h 1902758"/>
                    <a:gd name="connsiteX15" fmla="*/ 1358153 w 1358153"/>
                    <a:gd name="connsiteY15" fmla="*/ 1094003 h 1902758"/>
                    <a:gd name="connsiteX16" fmla="*/ 1082053 w 1358153"/>
                    <a:gd name="connsiteY16" fmla="*/ 1094003 h 1902758"/>
                    <a:gd name="connsiteX17" fmla="*/ 1082053 w 1358153"/>
                    <a:gd name="connsiteY17" fmla="*/ 438927 h 1902758"/>
                    <a:gd name="connsiteX18" fmla="*/ 1004482 w 1358153"/>
                    <a:gd name="connsiteY18" fmla="*/ 438927 h 1902758"/>
                    <a:gd name="connsiteX19" fmla="*/ 1004482 w 1358153"/>
                    <a:gd name="connsiteY19" fmla="*/ 1094003 h 1902758"/>
                    <a:gd name="connsiteX20" fmla="*/ 344705 w 1358153"/>
                    <a:gd name="connsiteY20" fmla="*/ 1094003 h 1902758"/>
                    <a:gd name="connsiteX21" fmla="*/ 344705 w 1358153"/>
                    <a:gd name="connsiteY21" fmla="*/ 438927 h 1902758"/>
                    <a:gd name="connsiteX22" fmla="*/ 267134 w 1358153"/>
                    <a:gd name="connsiteY22" fmla="*/ 438927 h 1902758"/>
                    <a:gd name="connsiteX23" fmla="*/ 267134 w 1358153"/>
                    <a:gd name="connsiteY23" fmla="*/ 1094003 h 1902758"/>
                    <a:gd name="connsiteX24" fmla="*/ 0 w 1358153"/>
                    <a:gd name="connsiteY24" fmla="*/ 1094003 h 1902758"/>
                    <a:gd name="connsiteX25" fmla="*/ 0 w 1358153"/>
                    <a:gd name="connsiteY25" fmla="*/ 470654 h 1902758"/>
                    <a:gd name="connsiteX26" fmla="*/ 470654 w 1358153"/>
                    <a:gd name="connsiteY26" fmla="*/ 0 h 1902758"/>
                    <a:gd name="connsiteX0" fmla="*/ 982352 w 1358153"/>
                    <a:gd name="connsiteY0" fmla="*/ 1893196 h 1893196"/>
                    <a:gd name="connsiteX1" fmla="*/ 1004482 w 1358153"/>
                    <a:gd name="connsiteY1" fmla="*/ 1886327 h 1893196"/>
                    <a:gd name="connsiteX2" fmla="*/ 982352 w 1358153"/>
                    <a:gd name="connsiteY2" fmla="*/ 1893196 h 1893196"/>
                    <a:gd name="connsiteX3" fmla="*/ 470654 w 1358153"/>
                    <a:gd name="connsiteY3" fmla="*/ 0 h 1893196"/>
                    <a:gd name="connsiteX4" fmla="*/ 507989 w 1358153"/>
                    <a:gd name="connsiteY4" fmla="*/ 0 h 1893196"/>
                    <a:gd name="connsiteX5" fmla="*/ 661863 w 1358153"/>
                    <a:gd name="connsiteY5" fmla="*/ 186254 h 1893196"/>
                    <a:gd name="connsiteX6" fmla="*/ 511061 w 1358153"/>
                    <a:gd name="connsiteY6" fmla="*/ 864450 h 1893196"/>
                    <a:gd name="connsiteX7" fmla="*/ 671839 w 1358153"/>
                    <a:gd name="connsiteY7" fmla="*/ 1024177 h 1893196"/>
                    <a:gd name="connsiteX8" fmla="*/ 846895 w 1358153"/>
                    <a:gd name="connsiteY8" fmla="*/ 861125 h 1893196"/>
                    <a:gd name="connsiteX9" fmla="*/ 693941 w 1358153"/>
                    <a:gd name="connsiteY9" fmla="*/ 179482 h 1893196"/>
                    <a:gd name="connsiteX10" fmla="*/ 823928 w 1358153"/>
                    <a:gd name="connsiteY10" fmla="*/ 25112 h 1893196"/>
                    <a:gd name="connsiteX11" fmla="*/ 847100 w 1358153"/>
                    <a:gd name="connsiteY11" fmla="*/ 0 h 1893196"/>
                    <a:gd name="connsiteX12" fmla="*/ 887499 w 1358153"/>
                    <a:gd name="connsiteY12" fmla="*/ 0 h 1893196"/>
                    <a:gd name="connsiteX13" fmla="*/ 1358153 w 1358153"/>
                    <a:gd name="connsiteY13" fmla="*/ 470654 h 1893196"/>
                    <a:gd name="connsiteX14" fmla="*/ 1358153 w 1358153"/>
                    <a:gd name="connsiteY14" fmla="*/ 1094003 h 1893196"/>
                    <a:gd name="connsiteX15" fmla="*/ 1082053 w 1358153"/>
                    <a:gd name="connsiteY15" fmla="*/ 1094003 h 1893196"/>
                    <a:gd name="connsiteX16" fmla="*/ 1082053 w 1358153"/>
                    <a:gd name="connsiteY16" fmla="*/ 438927 h 1893196"/>
                    <a:gd name="connsiteX17" fmla="*/ 1004482 w 1358153"/>
                    <a:gd name="connsiteY17" fmla="*/ 438927 h 1893196"/>
                    <a:gd name="connsiteX18" fmla="*/ 1004482 w 1358153"/>
                    <a:gd name="connsiteY18" fmla="*/ 1094003 h 1893196"/>
                    <a:gd name="connsiteX19" fmla="*/ 344705 w 1358153"/>
                    <a:gd name="connsiteY19" fmla="*/ 1094003 h 1893196"/>
                    <a:gd name="connsiteX20" fmla="*/ 344705 w 1358153"/>
                    <a:gd name="connsiteY20" fmla="*/ 438927 h 1893196"/>
                    <a:gd name="connsiteX21" fmla="*/ 267134 w 1358153"/>
                    <a:gd name="connsiteY21" fmla="*/ 438927 h 1893196"/>
                    <a:gd name="connsiteX22" fmla="*/ 267134 w 1358153"/>
                    <a:gd name="connsiteY22" fmla="*/ 1094003 h 1893196"/>
                    <a:gd name="connsiteX23" fmla="*/ 0 w 1358153"/>
                    <a:gd name="connsiteY23" fmla="*/ 1094003 h 1893196"/>
                    <a:gd name="connsiteX24" fmla="*/ 0 w 1358153"/>
                    <a:gd name="connsiteY24" fmla="*/ 470654 h 1893196"/>
                    <a:gd name="connsiteX25" fmla="*/ 470654 w 1358153"/>
                    <a:gd name="connsiteY25" fmla="*/ 0 h 1893196"/>
                    <a:gd name="connsiteX0" fmla="*/ 470654 w 1358153"/>
                    <a:gd name="connsiteY0" fmla="*/ 0 h 1094003"/>
                    <a:gd name="connsiteX1" fmla="*/ 507989 w 1358153"/>
                    <a:gd name="connsiteY1" fmla="*/ 0 h 1094003"/>
                    <a:gd name="connsiteX2" fmla="*/ 661863 w 1358153"/>
                    <a:gd name="connsiteY2" fmla="*/ 186254 h 1094003"/>
                    <a:gd name="connsiteX3" fmla="*/ 511061 w 1358153"/>
                    <a:gd name="connsiteY3" fmla="*/ 864450 h 1094003"/>
                    <a:gd name="connsiteX4" fmla="*/ 671839 w 1358153"/>
                    <a:gd name="connsiteY4" fmla="*/ 1024177 h 1094003"/>
                    <a:gd name="connsiteX5" fmla="*/ 846895 w 1358153"/>
                    <a:gd name="connsiteY5" fmla="*/ 861125 h 1094003"/>
                    <a:gd name="connsiteX6" fmla="*/ 693941 w 1358153"/>
                    <a:gd name="connsiteY6" fmla="*/ 179482 h 1094003"/>
                    <a:gd name="connsiteX7" fmla="*/ 823928 w 1358153"/>
                    <a:gd name="connsiteY7" fmla="*/ 25112 h 1094003"/>
                    <a:gd name="connsiteX8" fmla="*/ 847100 w 1358153"/>
                    <a:gd name="connsiteY8" fmla="*/ 0 h 1094003"/>
                    <a:gd name="connsiteX9" fmla="*/ 887499 w 1358153"/>
                    <a:gd name="connsiteY9" fmla="*/ 0 h 1094003"/>
                    <a:gd name="connsiteX10" fmla="*/ 1358153 w 1358153"/>
                    <a:gd name="connsiteY10" fmla="*/ 470654 h 1094003"/>
                    <a:gd name="connsiteX11" fmla="*/ 1358153 w 1358153"/>
                    <a:gd name="connsiteY11" fmla="*/ 1094003 h 1094003"/>
                    <a:gd name="connsiteX12" fmla="*/ 1082053 w 1358153"/>
                    <a:gd name="connsiteY12" fmla="*/ 1094003 h 1094003"/>
                    <a:gd name="connsiteX13" fmla="*/ 1082053 w 1358153"/>
                    <a:gd name="connsiteY13" fmla="*/ 438927 h 1094003"/>
                    <a:gd name="connsiteX14" fmla="*/ 1004482 w 1358153"/>
                    <a:gd name="connsiteY14" fmla="*/ 438927 h 1094003"/>
                    <a:gd name="connsiteX15" fmla="*/ 1004482 w 1358153"/>
                    <a:gd name="connsiteY15" fmla="*/ 1094003 h 1094003"/>
                    <a:gd name="connsiteX16" fmla="*/ 344705 w 1358153"/>
                    <a:gd name="connsiteY16" fmla="*/ 1094003 h 1094003"/>
                    <a:gd name="connsiteX17" fmla="*/ 344705 w 1358153"/>
                    <a:gd name="connsiteY17" fmla="*/ 438927 h 1094003"/>
                    <a:gd name="connsiteX18" fmla="*/ 267134 w 1358153"/>
                    <a:gd name="connsiteY18" fmla="*/ 438927 h 1094003"/>
                    <a:gd name="connsiteX19" fmla="*/ 267134 w 1358153"/>
                    <a:gd name="connsiteY19" fmla="*/ 1094003 h 1094003"/>
                    <a:gd name="connsiteX20" fmla="*/ 0 w 1358153"/>
                    <a:gd name="connsiteY20" fmla="*/ 1094003 h 1094003"/>
                    <a:gd name="connsiteX21" fmla="*/ 0 w 1358153"/>
                    <a:gd name="connsiteY21" fmla="*/ 470654 h 1094003"/>
                    <a:gd name="connsiteX22" fmla="*/ 470654 w 1358153"/>
                    <a:gd name="connsiteY22" fmla="*/ 0 h 1094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358153" h="1094003">
                      <a:moveTo>
                        <a:pt x="470654" y="0"/>
                      </a:moveTo>
                      <a:lnTo>
                        <a:pt x="507989" y="0"/>
                      </a:lnTo>
                      <a:cubicBezTo>
                        <a:pt x="559280" y="63193"/>
                        <a:pt x="610572" y="123061"/>
                        <a:pt x="661863" y="186254"/>
                      </a:cubicBezTo>
                      <a:cubicBezTo>
                        <a:pt x="592753" y="496555"/>
                        <a:pt x="576846" y="550823"/>
                        <a:pt x="511061" y="864450"/>
                      </a:cubicBezTo>
                      <a:lnTo>
                        <a:pt x="671839" y="1024177"/>
                      </a:lnTo>
                      <a:cubicBezTo>
                        <a:pt x="717999" y="997535"/>
                        <a:pt x="794085" y="911043"/>
                        <a:pt x="846895" y="861125"/>
                      </a:cubicBezTo>
                      <a:lnTo>
                        <a:pt x="693941" y="179482"/>
                      </a:lnTo>
                      <a:cubicBezTo>
                        <a:pt x="736630" y="127974"/>
                        <a:pt x="777032" y="80829"/>
                        <a:pt x="823928" y="25112"/>
                      </a:cubicBezTo>
                      <a:lnTo>
                        <a:pt x="847100" y="0"/>
                      </a:lnTo>
                      <a:lnTo>
                        <a:pt x="887499" y="0"/>
                      </a:lnTo>
                      <a:cubicBezTo>
                        <a:pt x="1147434" y="0"/>
                        <a:pt x="1358153" y="210719"/>
                        <a:pt x="1358153" y="470654"/>
                      </a:cubicBezTo>
                      <a:lnTo>
                        <a:pt x="1358153" y="1094003"/>
                      </a:lnTo>
                      <a:lnTo>
                        <a:pt x="1082053" y="1094003"/>
                      </a:lnTo>
                      <a:lnTo>
                        <a:pt x="1082053" y="438927"/>
                      </a:lnTo>
                      <a:lnTo>
                        <a:pt x="1004482" y="438927"/>
                      </a:lnTo>
                      <a:lnTo>
                        <a:pt x="1004482" y="1094003"/>
                      </a:lnTo>
                      <a:lnTo>
                        <a:pt x="344705" y="1094003"/>
                      </a:lnTo>
                      <a:lnTo>
                        <a:pt x="344705" y="438927"/>
                      </a:lnTo>
                      <a:lnTo>
                        <a:pt x="267134" y="438927"/>
                      </a:lnTo>
                      <a:lnTo>
                        <a:pt x="267134" y="1094003"/>
                      </a:lnTo>
                      <a:lnTo>
                        <a:pt x="0" y="1094003"/>
                      </a:lnTo>
                      <a:lnTo>
                        <a:pt x="0" y="470654"/>
                      </a:lnTo>
                      <a:cubicBezTo>
                        <a:pt x="0" y="210719"/>
                        <a:pt x="210719" y="0"/>
                        <a:pt x="47065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4167589" y="1579241"/>
                  <a:ext cx="812408" cy="812408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5671522" y="1579241"/>
                <a:ext cx="1358153" cy="1952265"/>
                <a:chOff x="5671522" y="1579241"/>
                <a:chExt cx="1358153" cy="1952265"/>
              </a:xfrm>
              <a:grpFill/>
            </p:grpSpPr>
            <p:sp>
              <p:nvSpPr>
                <p:cNvPr id="46" name="Freeform 45"/>
                <p:cNvSpPr/>
                <p:nvPr/>
              </p:nvSpPr>
              <p:spPr>
                <a:xfrm>
                  <a:off x="5671522" y="2437503"/>
                  <a:ext cx="1358153" cy="1094003"/>
                </a:xfrm>
                <a:custGeom>
                  <a:avLst/>
                  <a:gdLst>
                    <a:gd name="connsiteX0" fmla="*/ 1082053 w 1358153"/>
                    <a:gd name="connsiteY0" fmla="*/ 1855448 h 1902758"/>
                    <a:gd name="connsiteX1" fmla="*/ 1089719 w 1358153"/>
                    <a:gd name="connsiteY1" fmla="*/ 1855448 h 1902758"/>
                    <a:gd name="connsiteX2" fmla="*/ 1082053 w 1358153"/>
                    <a:gd name="connsiteY2" fmla="*/ 1859609 h 1902758"/>
                    <a:gd name="connsiteX3" fmla="*/ 344705 w 1358153"/>
                    <a:gd name="connsiteY3" fmla="*/ 1855448 h 1902758"/>
                    <a:gd name="connsiteX4" fmla="*/ 1004482 w 1358153"/>
                    <a:gd name="connsiteY4" fmla="*/ 1855448 h 1902758"/>
                    <a:gd name="connsiteX5" fmla="*/ 1004482 w 1358153"/>
                    <a:gd name="connsiteY5" fmla="*/ 1886327 h 1902758"/>
                    <a:gd name="connsiteX6" fmla="*/ 982352 w 1358153"/>
                    <a:gd name="connsiteY6" fmla="*/ 1893196 h 1902758"/>
                    <a:gd name="connsiteX7" fmla="*/ 887499 w 1358153"/>
                    <a:gd name="connsiteY7" fmla="*/ 1902758 h 1902758"/>
                    <a:gd name="connsiteX8" fmla="*/ 470654 w 1358153"/>
                    <a:gd name="connsiteY8" fmla="*/ 1902758 h 1902758"/>
                    <a:gd name="connsiteX9" fmla="*/ 375801 w 1358153"/>
                    <a:gd name="connsiteY9" fmla="*/ 1893196 h 1902758"/>
                    <a:gd name="connsiteX10" fmla="*/ 344705 w 1358153"/>
                    <a:gd name="connsiteY10" fmla="*/ 1883544 h 1902758"/>
                    <a:gd name="connsiteX11" fmla="*/ 470654 w 1358153"/>
                    <a:gd name="connsiteY11" fmla="*/ 0 h 1902758"/>
                    <a:gd name="connsiteX12" fmla="*/ 507989 w 1358153"/>
                    <a:gd name="connsiteY12" fmla="*/ 0 h 1902758"/>
                    <a:gd name="connsiteX13" fmla="*/ 661863 w 1358153"/>
                    <a:gd name="connsiteY13" fmla="*/ 186254 h 1902758"/>
                    <a:gd name="connsiteX14" fmla="*/ 511061 w 1358153"/>
                    <a:gd name="connsiteY14" fmla="*/ 864450 h 1902758"/>
                    <a:gd name="connsiteX15" fmla="*/ 671839 w 1358153"/>
                    <a:gd name="connsiteY15" fmla="*/ 1024177 h 1902758"/>
                    <a:gd name="connsiteX16" fmla="*/ 846895 w 1358153"/>
                    <a:gd name="connsiteY16" fmla="*/ 861125 h 1902758"/>
                    <a:gd name="connsiteX17" fmla="*/ 693941 w 1358153"/>
                    <a:gd name="connsiteY17" fmla="*/ 179482 h 1902758"/>
                    <a:gd name="connsiteX18" fmla="*/ 823928 w 1358153"/>
                    <a:gd name="connsiteY18" fmla="*/ 25112 h 1902758"/>
                    <a:gd name="connsiteX19" fmla="*/ 847100 w 1358153"/>
                    <a:gd name="connsiteY19" fmla="*/ 0 h 1902758"/>
                    <a:gd name="connsiteX20" fmla="*/ 887499 w 1358153"/>
                    <a:gd name="connsiteY20" fmla="*/ 0 h 1902758"/>
                    <a:gd name="connsiteX21" fmla="*/ 1358153 w 1358153"/>
                    <a:gd name="connsiteY21" fmla="*/ 470654 h 1902758"/>
                    <a:gd name="connsiteX22" fmla="*/ 1358153 w 1358153"/>
                    <a:gd name="connsiteY22" fmla="*/ 1094003 h 1902758"/>
                    <a:gd name="connsiteX23" fmla="*/ 1082053 w 1358153"/>
                    <a:gd name="connsiteY23" fmla="*/ 1094003 h 1902758"/>
                    <a:gd name="connsiteX24" fmla="*/ 1082053 w 1358153"/>
                    <a:gd name="connsiteY24" fmla="*/ 438927 h 1902758"/>
                    <a:gd name="connsiteX25" fmla="*/ 1004482 w 1358153"/>
                    <a:gd name="connsiteY25" fmla="*/ 438927 h 1902758"/>
                    <a:gd name="connsiteX26" fmla="*/ 1004482 w 1358153"/>
                    <a:gd name="connsiteY26" fmla="*/ 1094003 h 1902758"/>
                    <a:gd name="connsiteX27" fmla="*/ 344705 w 1358153"/>
                    <a:gd name="connsiteY27" fmla="*/ 1094003 h 1902758"/>
                    <a:gd name="connsiteX28" fmla="*/ 344705 w 1358153"/>
                    <a:gd name="connsiteY28" fmla="*/ 438927 h 1902758"/>
                    <a:gd name="connsiteX29" fmla="*/ 267134 w 1358153"/>
                    <a:gd name="connsiteY29" fmla="*/ 438927 h 1902758"/>
                    <a:gd name="connsiteX30" fmla="*/ 267134 w 1358153"/>
                    <a:gd name="connsiteY30" fmla="*/ 1094003 h 1902758"/>
                    <a:gd name="connsiteX31" fmla="*/ 0 w 1358153"/>
                    <a:gd name="connsiteY31" fmla="*/ 1094003 h 1902758"/>
                    <a:gd name="connsiteX32" fmla="*/ 0 w 1358153"/>
                    <a:gd name="connsiteY32" fmla="*/ 470654 h 1902758"/>
                    <a:gd name="connsiteX33" fmla="*/ 470654 w 1358153"/>
                    <a:gd name="connsiteY33" fmla="*/ 0 h 1902758"/>
                    <a:gd name="connsiteX0" fmla="*/ 1082053 w 1358153"/>
                    <a:gd name="connsiteY0" fmla="*/ 1855448 h 1902758"/>
                    <a:gd name="connsiteX1" fmla="*/ 1089719 w 1358153"/>
                    <a:gd name="connsiteY1" fmla="*/ 1855448 h 1902758"/>
                    <a:gd name="connsiteX2" fmla="*/ 1082053 w 1358153"/>
                    <a:gd name="connsiteY2" fmla="*/ 1859609 h 1902758"/>
                    <a:gd name="connsiteX3" fmla="*/ 1082053 w 1358153"/>
                    <a:gd name="connsiteY3" fmla="*/ 1855448 h 1902758"/>
                    <a:gd name="connsiteX4" fmla="*/ 344705 w 1358153"/>
                    <a:gd name="connsiteY4" fmla="*/ 1855448 h 1902758"/>
                    <a:gd name="connsiteX5" fmla="*/ 1004482 w 1358153"/>
                    <a:gd name="connsiteY5" fmla="*/ 1886327 h 1902758"/>
                    <a:gd name="connsiteX6" fmla="*/ 982352 w 1358153"/>
                    <a:gd name="connsiteY6" fmla="*/ 1893196 h 1902758"/>
                    <a:gd name="connsiteX7" fmla="*/ 887499 w 1358153"/>
                    <a:gd name="connsiteY7" fmla="*/ 1902758 h 1902758"/>
                    <a:gd name="connsiteX8" fmla="*/ 470654 w 1358153"/>
                    <a:gd name="connsiteY8" fmla="*/ 1902758 h 1902758"/>
                    <a:gd name="connsiteX9" fmla="*/ 375801 w 1358153"/>
                    <a:gd name="connsiteY9" fmla="*/ 1893196 h 1902758"/>
                    <a:gd name="connsiteX10" fmla="*/ 344705 w 1358153"/>
                    <a:gd name="connsiteY10" fmla="*/ 1883544 h 1902758"/>
                    <a:gd name="connsiteX11" fmla="*/ 344705 w 1358153"/>
                    <a:gd name="connsiteY11" fmla="*/ 1855448 h 1902758"/>
                    <a:gd name="connsiteX12" fmla="*/ 470654 w 1358153"/>
                    <a:gd name="connsiteY12" fmla="*/ 0 h 1902758"/>
                    <a:gd name="connsiteX13" fmla="*/ 507989 w 1358153"/>
                    <a:gd name="connsiteY13" fmla="*/ 0 h 1902758"/>
                    <a:gd name="connsiteX14" fmla="*/ 661863 w 1358153"/>
                    <a:gd name="connsiteY14" fmla="*/ 186254 h 1902758"/>
                    <a:gd name="connsiteX15" fmla="*/ 511061 w 1358153"/>
                    <a:gd name="connsiteY15" fmla="*/ 864450 h 1902758"/>
                    <a:gd name="connsiteX16" fmla="*/ 671839 w 1358153"/>
                    <a:gd name="connsiteY16" fmla="*/ 1024177 h 1902758"/>
                    <a:gd name="connsiteX17" fmla="*/ 846895 w 1358153"/>
                    <a:gd name="connsiteY17" fmla="*/ 861125 h 1902758"/>
                    <a:gd name="connsiteX18" fmla="*/ 693941 w 1358153"/>
                    <a:gd name="connsiteY18" fmla="*/ 179482 h 1902758"/>
                    <a:gd name="connsiteX19" fmla="*/ 823928 w 1358153"/>
                    <a:gd name="connsiteY19" fmla="*/ 25112 h 1902758"/>
                    <a:gd name="connsiteX20" fmla="*/ 847100 w 1358153"/>
                    <a:gd name="connsiteY20" fmla="*/ 0 h 1902758"/>
                    <a:gd name="connsiteX21" fmla="*/ 887499 w 1358153"/>
                    <a:gd name="connsiteY21" fmla="*/ 0 h 1902758"/>
                    <a:gd name="connsiteX22" fmla="*/ 1358153 w 1358153"/>
                    <a:gd name="connsiteY22" fmla="*/ 470654 h 1902758"/>
                    <a:gd name="connsiteX23" fmla="*/ 1358153 w 1358153"/>
                    <a:gd name="connsiteY23" fmla="*/ 1094003 h 1902758"/>
                    <a:gd name="connsiteX24" fmla="*/ 1082053 w 1358153"/>
                    <a:gd name="connsiteY24" fmla="*/ 1094003 h 1902758"/>
                    <a:gd name="connsiteX25" fmla="*/ 1082053 w 1358153"/>
                    <a:gd name="connsiteY25" fmla="*/ 438927 h 1902758"/>
                    <a:gd name="connsiteX26" fmla="*/ 1004482 w 1358153"/>
                    <a:gd name="connsiteY26" fmla="*/ 438927 h 1902758"/>
                    <a:gd name="connsiteX27" fmla="*/ 1004482 w 1358153"/>
                    <a:gd name="connsiteY27" fmla="*/ 1094003 h 1902758"/>
                    <a:gd name="connsiteX28" fmla="*/ 344705 w 1358153"/>
                    <a:gd name="connsiteY28" fmla="*/ 1094003 h 1902758"/>
                    <a:gd name="connsiteX29" fmla="*/ 344705 w 1358153"/>
                    <a:gd name="connsiteY29" fmla="*/ 438927 h 1902758"/>
                    <a:gd name="connsiteX30" fmla="*/ 267134 w 1358153"/>
                    <a:gd name="connsiteY30" fmla="*/ 438927 h 1902758"/>
                    <a:gd name="connsiteX31" fmla="*/ 267134 w 1358153"/>
                    <a:gd name="connsiteY31" fmla="*/ 1094003 h 1902758"/>
                    <a:gd name="connsiteX32" fmla="*/ 0 w 1358153"/>
                    <a:gd name="connsiteY32" fmla="*/ 1094003 h 1902758"/>
                    <a:gd name="connsiteX33" fmla="*/ 0 w 1358153"/>
                    <a:gd name="connsiteY33" fmla="*/ 470654 h 1902758"/>
                    <a:gd name="connsiteX34" fmla="*/ 470654 w 1358153"/>
                    <a:gd name="connsiteY34" fmla="*/ 0 h 1902758"/>
                    <a:gd name="connsiteX0" fmla="*/ 1082053 w 1358153"/>
                    <a:gd name="connsiteY0" fmla="*/ 1859609 h 1902758"/>
                    <a:gd name="connsiteX1" fmla="*/ 1089719 w 1358153"/>
                    <a:gd name="connsiteY1" fmla="*/ 1855448 h 1902758"/>
                    <a:gd name="connsiteX2" fmla="*/ 1082053 w 1358153"/>
                    <a:gd name="connsiteY2" fmla="*/ 1859609 h 1902758"/>
                    <a:gd name="connsiteX3" fmla="*/ 344705 w 1358153"/>
                    <a:gd name="connsiteY3" fmla="*/ 1855448 h 1902758"/>
                    <a:gd name="connsiteX4" fmla="*/ 1004482 w 1358153"/>
                    <a:gd name="connsiteY4" fmla="*/ 1886327 h 1902758"/>
                    <a:gd name="connsiteX5" fmla="*/ 982352 w 1358153"/>
                    <a:gd name="connsiteY5" fmla="*/ 1893196 h 1902758"/>
                    <a:gd name="connsiteX6" fmla="*/ 887499 w 1358153"/>
                    <a:gd name="connsiteY6" fmla="*/ 1902758 h 1902758"/>
                    <a:gd name="connsiteX7" fmla="*/ 470654 w 1358153"/>
                    <a:gd name="connsiteY7" fmla="*/ 1902758 h 1902758"/>
                    <a:gd name="connsiteX8" fmla="*/ 375801 w 1358153"/>
                    <a:gd name="connsiteY8" fmla="*/ 1893196 h 1902758"/>
                    <a:gd name="connsiteX9" fmla="*/ 344705 w 1358153"/>
                    <a:gd name="connsiteY9" fmla="*/ 1883544 h 1902758"/>
                    <a:gd name="connsiteX10" fmla="*/ 344705 w 1358153"/>
                    <a:gd name="connsiteY10" fmla="*/ 1855448 h 1902758"/>
                    <a:gd name="connsiteX11" fmla="*/ 470654 w 1358153"/>
                    <a:gd name="connsiteY11" fmla="*/ 0 h 1902758"/>
                    <a:gd name="connsiteX12" fmla="*/ 507989 w 1358153"/>
                    <a:gd name="connsiteY12" fmla="*/ 0 h 1902758"/>
                    <a:gd name="connsiteX13" fmla="*/ 661863 w 1358153"/>
                    <a:gd name="connsiteY13" fmla="*/ 186254 h 1902758"/>
                    <a:gd name="connsiteX14" fmla="*/ 511061 w 1358153"/>
                    <a:gd name="connsiteY14" fmla="*/ 864450 h 1902758"/>
                    <a:gd name="connsiteX15" fmla="*/ 671839 w 1358153"/>
                    <a:gd name="connsiteY15" fmla="*/ 1024177 h 1902758"/>
                    <a:gd name="connsiteX16" fmla="*/ 846895 w 1358153"/>
                    <a:gd name="connsiteY16" fmla="*/ 861125 h 1902758"/>
                    <a:gd name="connsiteX17" fmla="*/ 693941 w 1358153"/>
                    <a:gd name="connsiteY17" fmla="*/ 179482 h 1902758"/>
                    <a:gd name="connsiteX18" fmla="*/ 823928 w 1358153"/>
                    <a:gd name="connsiteY18" fmla="*/ 25112 h 1902758"/>
                    <a:gd name="connsiteX19" fmla="*/ 847100 w 1358153"/>
                    <a:gd name="connsiteY19" fmla="*/ 0 h 1902758"/>
                    <a:gd name="connsiteX20" fmla="*/ 887499 w 1358153"/>
                    <a:gd name="connsiteY20" fmla="*/ 0 h 1902758"/>
                    <a:gd name="connsiteX21" fmla="*/ 1358153 w 1358153"/>
                    <a:gd name="connsiteY21" fmla="*/ 470654 h 1902758"/>
                    <a:gd name="connsiteX22" fmla="*/ 1358153 w 1358153"/>
                    <a:gd name="connsiteY22" fmla="*/ 1094003 h 1902758"/>
                    <a:gd name="connsiteX23" fmla="*/ 1082053 w 1358153"/>
                    <a:gd name="connsiteY23" fmla="*/ 1094003 h 1902758"/>
                    <a:gd name="connsiteX24" fmla="*/ 1082053 w 1358153"/>
                    <a:gd name="connsiteY24" fmla="*/ 438927 h 1902758"/>
                    <a:gd name="connsiteX25" fmla="*/ 1004482 w 1358153"/>
                    <a:gd name="connsiteY25" fmla="*/ 438927 h 1902758"/>
                    <a:gd name="connsiteX26" fmla="*/ 1004482 w 1358153"/>
                    <a:gd name="connsiteY26" fmla="*/ 1094003 h 1902758"/>
                    <a:gd name="connsiteX27" fmla="*/ 344705 w 1358153"/>
                    <a:gd name="connsiteY27" fmla="*/ 1094003 h 1902758"/>
                    <a:gd name="connsiteX28" fmla="*/ 344705 w 1358153"/>
                    <a:gd name="connsiteY28" fmla="*/ 438927 h 1902758"/>
                    <a:gd name="connsiteX29" fmla="*/ 267134 w 1358153"/>
                    <a:gd name="connsiteY29" fmla="*/ 438927 h 1902758"/>
                    <a:gd name="connsiteX30" fmla="*/ 267134 w 1358153"/>
                    <a:gd name="connsiteY30" fmla="*/ 1094003 h 1902758"/>
                    <a:gd name="connsiteX31" fmla="*/ 0 w 1358153"/>
                    <a:gd name="connsiteY31" fmla="*/ 1094003 h 1902758"/>
                    <a:gd name="connsiteX32" fmla="*/ 0 w 1358153"/>
                    <a:gd name="connsiteY32" fmla="*/ 470654 h 1902758"/>
                    <a:gd name="connsiteX33" fmla="*/ 470654 w 1358153"/>
                    <a:gd name="connsiteY33" fmla="*/ 0 h 1902758"/>
                    <a:gd name="connsiteX0" fmla="*/ 344705 w 1358153"/>
                    <a:gd name="connsiteY0" fmla="*/ 1855448 h 1902758"/>
                    <a:gd name="connsiteX1" fmla="*/ 1004482 w 1358153"/>
                    <a:gd name="connsiteY1" fmla="*/ 1886327 h 1902758"/>
                    <a:gd name="connsiteX2" fmla="*/ 982352 w 1358153"/>
                    <a:gd name="connsiteY2" fmla="*/ 1893196 h 1902758"/>
                    <a:gd name="connsiteX3" fmla="*/ 887499 w 1358153"/>
                    <a:gd name="connsiteY3" fmla="*/ 1902758 h 1902758"/>
                    <a:gd name="connsiteX4" fmla="*/ 470654 w 1358153"/>
                    <a:gd name="connsiteY4" fmla="*/ 1902758 h 1902758"/>
                    <a:gd name="connsiteX5" fmla="*/ 375801 w 1358153"/>
                    <a:gd name="connsiteY5" fmla="*/ 1893196 h 1902758"/>
                    <a:gd name="connsiteX6" fmla="*/ 344705 w 1358153"/>
                    <a:gd name="connsiteY6" fmla="*/ 1883544 h 1902758"/>
                    <a:gd name="connsiteX7" fmla="*/ 344705 w 1358153"/>
                    <a:gd name="connsiteY7" fmla="*/ 1855448 h 1902758"/>
                    <a:gd name="connsiteX8" fmla="*/ 470654 w 1358153"/>
                    <a:gd name="connsiteY8" fmla="*/ 0 h 1902758"/>
                    <a:gd name="connsiteX9" fmla="*/ 507989 w 1358153"/>
                    <a:gd name="connsiteY9" fmla="*/ 0 h 1902758"/>
                    <a:gd name="connsiteX10" fmla="*/ 661863 w 1358153"/>
                    <a:gd name="connsiteY10" fmla="*/ 186254 h 1902758"/>
                    <a:gd name="connsiteX11" fmla="*/ 511061 w 1358153"/>
                    <a:gd name="connsiteY11" fmla="*/ 864450 h 1902758"/>
                    <a:gd name="connsiteX12" fmla="*/ 671839 w 1358153"/>
                    <a:gd name="connsiteY12" fmla="*/ 1024177 h 1902758"/>
                    <a:gd name="connsiteX13" fmla="*/ 846895 w 1358153"/>
                    <a:gd name="connsiteY13" fmla="*/ 861125 h 1902758"/>
                    <a:gd name="connsiteX14" fmla="*/ 693941 w 1358153"/>
                    <a:gd name="connsiteY14" fmla="*/ 179482 h 1902758"/>
                    <a:gd name="connsiteX15" fmla="*/ 823928 w 1358153"/>
                    <a:gd name="connsiteY15" fmla="*/ 25112 h 1902758"/>
                    <a:gd name="connsiteX16" fmla="*/ 847100 w 1358153"/>
                    <a:gd name="connsiteY16" fmla="*/ 0 h 1902758"/>
                    <a:gd name="connsiteX17" fmla="*/ 887499 w 1358153"/>
                    <a:gd name="connsiteY17" fmla="*/ 0 h 1902758"/>
                    <a:gd name="connsiteX18" fmla="*/ 1358153 w 1358153"/>
                    <a:gd name="connsiteY18" fmla="*/ 470654 h 1902758"/>
                    <a:gd name="connsiteX19" fmla="*/ 1358153 w 1358153"/>
                    <a:gd name="connsiteY19" fmla="*/ 1094003 h 1902758"/>
                    <a:gd name="connsiteX20" fmla="*/ 1082053 w 1358153"/>
                    <a:gd name="connsiteY20" fmla="*/ 1094003 h 1902758"/>
                    <a:gd name="connsiteX21" fmla="*/ 1082053 w 1358153"/>
                    <a:gd name="connsiteY21" fmla="*/ 438927 h 1902758"/>
                    <a:gd name="connsiteX22" fmla="*/ 1004482 w 1358153"/>
                    <a:gd name="connsiteY22" fmla="*/ 438927 h 1902758"/>
                    <a:gd name="connsiteX23" fmla="*/ 1004482 w 1358153"/>
                    <a:gd name="connsiteY23" fmla="*/ 1094003 h 1902758"/>
                    <a:gd name="connsiteX24" fmla="*/ 344705 w 1358153"/>
                    <a:gd name="connsiteY24" fmla="*/ 1094003 h 1902758"/>
                    <a:gd name="connsiteX25" fmla="*/ 344705 w 1358153"/>
                    <a:gd name="connsiteY25" fmla="*/ 438927 h 1902758"/>
                    <a:gd name="connsiteX26" fmla="*/ 267134 w 1358153"/>
                    <a:gd name="connsiteY26" fmla="*/ 438927 h 1902758"/>
                    <a:gd name="connsiteX27" fmla="*/ 267134 w 1358153"/>
                    <a:gd name="connsiteY27" fmla="*/ 1094003 h 1902758"/>
                    <a:gd name="connsiteX28" fmla="*/ 0 w 1358153"/>
                    <a:gd name="connsiteY28" fmla="*/ 1094003 h 1902758"/>
                    <a:gd name="connsiteX29" fmla="*/ 0 w 1358153"/>
                    <a:gd name="connsiteY29" fmla="*/ 470654 h 1902758"/>
                    <a:gd name="connsiteX30" fmla="*/ 470654 w 1358153"/>
                    <a:gd name="connsiteY30" fmla="*/ 0 h 1902758"/>
                    <a:gd name="connsiteX0" fmla="*/ 344705 w 1358153"/>
                    <a:gd name="connsiteY0" fmla="*/ 1883544 h 1902758"/>
                    <a:gd name="connsiteX1" fmla="*/ 1004482 w 1358153"/>
                    <a:gd name="connsiteY1" fmla="*/ 1886327 h 1902758"/>
                    <a:gd name="connsiteX2" fmla="*/ 982352 w 1358153"/>
                    <a:gd name="connsiteY2" fmla="*/ 1893196 h 1902758"/>
                    <a:gd name="connsiteX3" fmla="*/ 887499 w 1358153"/>
                    <a:gd name="connsiteY3" fmla="*/ 1902758 h 1902758"/>
                    <a:gd name="connsiteX4" fmla="*/ 470654 w 1358153"/>
                    <a:gd name="connsiteY4" fmla="*/ 1902758 h 1902758"/>
                    <a:gd name="connsiteX5" fmla="*/ 375801 w 1358153"/>
                    <a:gd name="connsiteY5" fmla="*/ 1893196 h 1902758"/>
                    <a:gd name="connsiteX6" fmla="*/ 344705 w 1358153"/>
                    <a:gd name="connsiteY6" fmla="*/ 1883544 h 1902758"/>
                    <a:gd name="connsiteX7" fmla="*/ 470654 w 1358153"/>
                    <a:gd name="connsiteY7" fmla="*/ 0 h 1902758"/>
                    <a:gd name="connsiteX8" fmla="*/ 507989 w 1358153"/>
                    <a:gd name="connsiteY8" fmla="*/ 0 h 1902758"/>
                    <a:gd name="connsiteX9" fmla="*/ 661863 w 1358153"/>
                    <a:gd name="connsiteY9" fmla="*/ 186254 h 1902758"/>
                    <a:gd name="connsiteX10" fmla="*/ 511061 w 1358153"/>
                    <a:gd name="connsiteY10" fmla="*/ 864450 h 1902758"/>
                    <a:gd name="connsiteX11" fmla="*/ 671839 w 1358153"/>
                    <a:gd name="connsiteY11" fmla="*/ 1024177 h 1902758"/>
                    <a:gd name="connsiteX12" fmla="*/ 846895 w 1358153"/>
                    <a:gd name="connsiteY12" fmla="*/ 861125 h 1902758"/>
                    <a:gd name="connsiteX13" fmla="*/ 693941 w 1358153"/>
                    <a:gd name="connsiteY13" fmla="*/ 179482 h 1902758"/>
                    <a:gd name="connsiteX14" fmla="*/ 823928 w 1358153"/>
                    <a:gd name="connsiteY14" fmla="*/ 25112 h 1902758"/>
                    <a:gd name="connsiteX15" fmla="*/ 847100 w 1358153"/>
                    <a:gd name="connsiteY15" fmla="*/ 0 h 1902758"/>
                    <a:gd name="connsiteX16" fmla="*/ 887499 w 1358153"/>
                    <a:gd name="connsiteY16" fmla="*/ 0 h 1902758"/>
                    <a:gd name="connsiteX17" fmla="*/ 1358153 w 1358153"/>
                    <a:gd name="connsiteY17" fmla="*/ 470654 h 1902758"/>
                    <a:gd name="connsiteX18" fmla="*/ 1358153 w 1358153"/>
                    <a:gd name="connsiteY18" fmla="*/ 1094003 h 1902758"/>
                    <a:gd name="connsiteX19" fmla="*/ 1082053 w 1358153"/>
                    <a:gd name="connsiteY19" fmla="*/ 1094003 h 1902758"/>
                    <a:gd name="connsiteX20" fmla="*/ 1082053 w 1358153"/>
                    <a:gd name="connsiteY20" fmla="*/ 438927 h 1902758"/>
                    <a:gd name="connsiteX21" fmla="*/ 1004482 w 1358153"/>
                    <a:gd name="connsiteY21" fmla="*/ 438927 h 1902758"/>
                    <a:gd name="connsiteX22" fmla="*/ 1004482 w 1358153"/>
                    <a:gd name="connsiteY22" fmla="*/ 1094003 h 1902758"/>
                    <a:gd name="connsiteX23" fmla="*/ 344705 w 1358153"/>
                    <a:gd name="connsiteY23" fmla="*/ 1094003 h 1902758"/>
                    <a:gd name="connsiteX24" fmla="*/ 344705 w 1358153"/>
                    <a:gd name="connsiteY24" fmla="*/ 438927 h 1902758"/>
                    <a:gd name="connsiteX25" fmla="*/ 267134 w 1358153"/>
                    <a:gd name="connsiteY25" fmla="*/ 438927 h 1902758"/>
                    <a:gd name="connsiteX26" fmla="*/ 267134 w 1358153"/>
                    <a:gd name="connsiteY26" fmla="*/ 1094003 h 1902758"/>
                    <a:gd name="connsiteX27" fmla="*/ 0 w 1358153"/>
                    <a:gd name="connsiteY27" fmla="*/ 1094003 h 1902758"/>
                    <a:gd name="connsiteX28" fmla="*/ 0 w 1358153"/>
                    <a:gd name="connsiteY28" fmla="*/ 470654 h 1902758"/>
                    <a:gd name="connsiteX29" fmla="*/ 470654 w 1358153"/>
                    <a:gd name="connsiteY29" fmla="*/ 0 h 1902758"/>
                    <a:gd name="connsiteX0" fmla="*/ 375801 w 1358153"/>
                    <a:gd name="connsiteY0" fmla="*/ 1893196 h 1902758"/>
                    <a:gd name="connsiteX1" fmla="*/ 1004482 w 1358153"/>
                    <a:gd name="connsiteY1" fmla="*/ 1886327 h 1902758"/>
                    <a:gd name="connsiteX2" fmla="*/ 982352 w 1358153"/>
                    <a:gd name="connsiteY2" fmla="*/ 1893196 h 1902758"/>
                    <a:gd name="connsiteX3" fmla="*/ 887499 w 1358153"/>
                    <a:gd name="connsiteY3" fmla="*/ 1902758 h 1902758"/>
                    <a:gd name="connsiteX4" fmla="*/ 470654 w 1358153"/>
                    <a:gd name="connsiteY4" fmla="*/ 1902758 h 1902758"/>
                    <a:gd name="connsiteX5" fmla="*/ 375801 w 1358153"/>
                    <a:gd name="connsiteY5" fmla="*/ 1893196 h 1902758"/>
                    <a:gd name="connsiteX6" fmla="*/ 470654 w 1358153"/>
                    <a:gd name="connsiteY6" fmla="*/ 0 h 1902758"/>
                    <a:gd name="connsiteX7" fmla="*/ 507989 w 1358153"/>
                    <a:gd name="connsiteY7" fmla="*/ 0 h 1902758"/>
                    <a:gd name="connsiteX8" fmla="*/ 661863 w 1358153"/>
                    <a:gd name="connsiteY8" fmla="*/ 186254 h 1902758"/>
                    <a:gd name="connsiteX9" fmla="*/ 511061 w 1358153"/>
                    <a:gd name="connsiteY9" fmla="*/ 864450 h 1902758"/>
                    <a:gd name="connsiteX10" fmla="*/ 671839 w 1358153"/>
                    <a:gd name="connsiteY10" fmla="*/ 1024177 h 1902758"/>
                    <a:gd name="connsiteX11" fmla="*/ 846895 w 1358153"/>
                    <a:gd name="connsiteY11" fmla="*/ 861125 h 1902758"/>
                    <a:gd name="connsiteX12" fmla="*/ 693941 w 1358153"/>
                    <a:gd name="connsiteY12" fmla="*/ 179482 h 1902758"/>
                    <a:gd name="connsiteX13" fmla="*/ 823928 w 1358153"/>
                    <a:gd name="connsiteY13" fmla="*/ 25112 h 1902758"/>
                    <a:gd name="connsiteX14" fmla="*/ 847100 w 1358153"/>
                    <a:gd name="connsiteY14" fmla="*/ 0 h 1902758"/>
                    <a:gd name="connsiteX15" fmla="*/ 887499 w 1358153"/>
                    <a:gd name="connsiteY15" fmla="*/ 0 h 1902758"/>
                    <a:gd name="connsiteX16" fmla="*/ 1358153 w 1358153"/>
                    <a:gd name="connsiteY16" fmla="*/ 470654 h 1902758"/>
                    <a:gd name="connsiteX17" fmla="*/ 1358153 w 1358153"/>
                    <a:gd name="connsiteY17" fmla="*/ 1094003 h 1902758"/>
                    <a:gd name="connsiteX18" fmla="*/ 1082053 w 1358153"/>
                    <a:gd name="connsiteY18" fmla="*/ 1094003 h 1902758"/>
                    <a:gd name="connsiteX19" fmla="*/ 1082053 w 1358153"/>
                    <a:gd name="connsiteY19" fmla="*/ 438927 h 1902758"/>
                    <a:gd name="connsiteX20" fmla="*/ 1004482 w 1358153"/>
                    <a:gd name="connsiteY20" fmla="*/ 438927 h 1902758"/>
                    <a:gd name="connsiteX21" fmla="*/ 1004482 w 1358153"/>
                    <a:gd name="connsiteY21" fmla="*/ 1094003 h 1902758"/>
                    <a:gd name="connsiteX22" fmla="*/ 344705 w 1358153"/>
                    <a:gd name="connsiteY22" fmla="*/ 1094003 h 1902758"/>
                    <a:gd name="connsiteX23" fmla="*/ 344705 w 1358153"/>
                    <a:gd name="connsiteY23" fmla="*/ 438927 h 1902758"/>
                    <a:gd name="connsiteX24" fmla="*/ 267134 w 1358153"/>
                    <a:gd name="connsiteY24" fmla="*/ 438927 h 1902758"/>
                    <a:gd name="connsiteX25" fmla="*/ 267134 w 1358153"/>
                    <a:gd name="connsiteY25" fmla="*/ 1094003 h 1902758"/>
                    <a:gd name="connsiteX26" fmla="*/ 0 w 1358153"/>
                    <a:gd name="connsiteY26" fmla="*/ 1094003 h 1902758"/>
                    <a:gd name="connsiteX27" fmla="*/ 0 w 1358153"/>
                    <a:gd name="connsiteY27" fmla="*/ 470654 h 1902758"/>
                    <a:gd name="connsiteX28" fmla="*/ 470654 w 1358153"/>
                    <a:gd name="connsiteY28" fmla="*/ 0 h 1902758"/>
                    <a:gd name="connsiteX0" fmla="*/ 470654 w 1358153"/>
                    <a:gd name="connsiteY0" fmla="*/ 1902758 h 1902758"/>
                    <a:gd name="connsiteX1" fmla="*/ 1004482 w 1358153"/>
                    <a:gd name="connsiteY1" fmla="*/ 1886327 h 1902758"/>
                    <a:gd name="connsiteX2" fmla="*/ 982352 w 1358153"/>
                    <a:gd name="connsiteY2" fmla="*/ 1893196 h 1902758"/>
                    <a:gd name="connsiteX3" fmla="*/ 887499 w 1358153"/>
                    <a:gd name="connsiteY3" fmla="*/ 1902758 h 1902758"/>
                    <a:gd name="connsiteX4" fmla="*/ 470654 w 1358153"/>
                    <a:gd name="connsiteY4" fmla="*/ 1902758 h 1902758"/>
                    <a:gd name="connsiteX5" fmla="*/ 470654 w 1358153"/>
                    <a:gd name="connsiteY5" fmla="*/ 0 h 1902758"/>
                    <a:gd name="connsiteX6" fmla="*/ 507989 w 1358153"/>
                    <a:gd name="connsiteY6" fmla="*/ 0 h 1902758"/>
                    <a:gd name="connsiteX7" fmla="*/ 661863 w 1358153"/>
                    <a:gd name="connsiteY7" fmla="*/ 186254 h 1902758"/>
                    <a:gd name="connsiteX8" fmla="*/ 511061 w 1358153"/>
                    <a:gd name="connsiteY8" fmla="*/ 864450 h 1902758"/>
                    <a:gd name="connsiteX9" fmla="*/ 671839 w 1358153"/>
                    <a:gd name="connsiteY9" fmla="*/ 1024177 h 1902758"/>
                    <a:gd name="connsiteX10" fmla="*/ 846895 w 1358153"/>
                    <a:gd name="connsiteY10" fmla="*/ 861125 h 1902758"/>
                    <a:gd name="connsiteX11" fmla="*/ 693941 w 1358153"/>
                    <a:gd name="connsiteY11" fmla="*/ 179482 h 1902758"/>
                    <a:gd name="connsiteX12" fmla="*/ 823928 w 1358153"/>
                    <a:gd name="connsiteY12" fmla="*/ 25112 h 1902758"/>
                    <a:gd name="connsiteX13" fmla="*/ 847100 w 1358153"/>
                    <a:gd name="connsiteY13" fmla="*/ 0 h 1902758"/>
                    <a:gd name="connsiteX14" fmla="*/ 887499 w 1358153"/>
                    <a:gd name="connsiteY14" fmla="*/ 0 h 1902758"/>
                    <a:gd name="connsiteX15" fmla="*/ 1358153 w 1358153"/>
                    <a:gd name="connsiteY15" fmla="*/ 470654 h 1902758"/>
                    <a:gd name="connsiteX16" fmla="*/ 1358153 w 1358153"/>
                    <a:gd name="connsiteY16" fmla="*/ 1094003 h 1902758"/>
                    <a:gd name="connsiteX17" fmla="*/ 1082053 w 1358153"/>
                    <a:gd name="connsiteY17" fmla="*/ 1094003 h 1902758"/>
                    <a:gd name="connsiteX18" fmla="*/ 1082053 w 1358153"/>
                    <a:gd name="connsiteY18" fmla="*/ 438927 h 1902758"/>
                    <a:gd name="connsiteX19" fmla="*/ 1004482 w 1358153"/>
                    <a:gd name="connsiteY19" fmla="*/ 438927 h 1902758"/>
                    <a:gd name="connsiteX20" fmla="*/ 1004482 w 1358153"/>
                    <a:gd name="connsiteY20" fmla="*/ 1094003 h 1902758"/>
                    <a:gd name="connsiteX21" fmla="*/ 344705 w 1358153"/>
                    <a:gd name="connsiteY21" fmla="*/ 1094003 h 1902758"/>
                    <a:gd name="connsiteX22" fmla="*/ 344705 w 1358153"/>
                    <a:gd name="connsiteY22" fmla="*/ 438927 h 1902758"/>
                    <a:gd name="connsiteX23" fmla="*/ 267134 w 1358153"/>
                    <a:gd name="connsiteY23" fmla="*/ 438927 h 1902758"/>
                    <a:gd name="connsiteX24" fmla="*/ 267134 w 1358153"/>
                    <a:gd name="connsiteY24" fmla="*/ 1094003 h 1902758"/>
                    <a:gd name="connsiteX25" fmla="*/ 0 w 1358153"/>
                    <a:gd name="connsiteY25" fmla="*/ 1094003 h 1902758"/>
                    <a:gd name="connsiteX26" fmla="*/ 0 w 1358153"/>
                    <a:gd name="connsiteY26" fmla="*/ 470654 h 1902758"/>
                    <a:gd name="connsiteX27" fmla="*/ 470654 w 1358153"/>
                    <a:gd name="connsiteY27" fmla="*/ 0 h 1902758"/>
                    <a:gd name="connsiteX0" fmla="*/ 887499 w 1358153"/>
                    <a:gd name="connsiteY0" fmla="*/ 1902758 h 1902758"/>
                    <a:gd name="connsiteX1" fmla="*/ 1004482 w 1358153"/>
                    <a:gd name="connsiteY1" fmla="*/ 1886327 h 1902758"/>
                    <a:gd name="connsiteX2" fmla="*/ 982352 w 1358153"/>
                    <a:gd name="connsiteY2" fmla="*/ 1893196 h 1902758"/>
                    <a:gd name="connsiteX3" fmla="*/ 887499 w 1358153"/>
                    <a:gd name="connsiteY3" fmla="*/ 1902758 h 1902758"/>
                    <a:gd name="connsiteX4" fmla="*/ 470654 w 1358153"/>
                    <a:gd name="connsiteY4" fmla="*/ 0 h 1902758"/>
                    <a:gd name="connsiteX5" fmla="*/ 507989 w 1358153"/>
                    <a:gd name="connsiteY5" fmla="*/ 0 h 1902758"/>
                    <a:gd name="connsiteX6" fmla="*/ 661863 w 1358153"/>
                    <a:gd name="connsiteY6" fmla="*/ 186254 h 1902758"/>
                    <a:gd name="connsiteX7" fmla="*/ 511061 w 1358153"/>
                    <a:gd name="connsiteY7" fmla="*/ 864450 h 1902758"/>
                    <a:gd name="connsiteX8" fmla="*/ 671839 w 1358153"/>
                    <a:gd name="connsiteY8" fmla="*/ 1024177 h 1902758"/>
                    <a:gd name="connsiteX9" fmla="*/ 846895 w 1358153"/>
                    <a:gd name="connsiteY9" fmla="*/ 861125 h 1902758"/>
                    <a:gd name="connsiteX10" fmla="*/ 693941 w 1358153"/>
                    <a:gd name="connsiteY10" fmla="*/ 179482 h 1902758"/>
                    <a:gd name="connsiteX11" fmla="*/ 823928 w 1358153"/>
                    <a:gd name="connsiteY11" fmla="*/ 25112 h 1902758"/>
                    <a:gd name="connsiteX12" fmla="*/ 847100 w 1358153"/>
                    <a:gd name="connsiteY12" fmla="*/ 0 h 1902758"/>
                    <a:gd name="connsiteX13" fmla="*/ 887499 w 1358153"/>
                    <a:gd name="connsiteY13" fmla="*/ 0 h 1902758"/>
                    <a:gd name="connsiteX14" fmla="*/ 1358153 w 1358153"/>
                    <a:gd name="connsiteY14" fmla="*/ 470654 h 1902758"/>
                    <a:gd name="connsiteX15" fmla="*/ 1358153 w 1358153"/>
                    <a:gd name="connsiteY15" fmla="*/ 1094003 h 1902758"/>
                    <a:gd name="connsiteX16" fmla="*/ 1082053 w 1358153"/>
                    <a:gd name="connsiteY16" fmla="*/ 1094003 h 1902758"/>
                    <a:gd name="connsiteX17" fmla="*/ 1082053 w 1358153"/>
                    <a:gd name="connsiteY17" fmla="*/ 438927 h 1902758"/>
                    <a:gd name="connsiteX18" fmla="*/ 1004482 w 1358153"/>
                    <a:gd name="connsiteY18" fmla="*/ 438927 h 1902758"/>
                    <a:gd name="connsiteX19" fmla="*/ 1004482 w 1358153"/>
                    <a:gd name="connsiteY19" fmla="*/ 1094003 h 1902758"/>
                    <a:gd name="connsiteX20" fmla="*/ 344705 w 1358153"/>
                    <a:gd name="connsiteY20" fmla="*/ 1094003 h 1902758"/>
                    <a:gd name="connsiteX21" fmla="*/ 344705 w 1358153"/>
                    <a:gd name="connsiteY21" fmla="*/ 438927 h 1902758"/>
                    <a:gd name="connsiteX22" fmla="*/ 267134 w 1358153"/>
                    <a:gd name="connsiteY22" fmla="*/ 438927 h 1902758"/>
                    <a:gd name="connsiteX23" fmla="*/ 267134 w 1358153"/>
                    <a:gd name="connsiteY23" fmla="*/ 1094003 h 1902758"/>
                    <a:gd name="connsiteX24" fmla="*/ 0 w 1358153"/>
                    <a:gd name="connsiteY24" fmla="*/ 1094003 h 1902758"/>
                    <a:gd name="connsiteX25" fmla="*/ 0 w 1358153"/>
                    <a:gd name="connsiteY25" fmla="*/ 470654 h 1902758"/>
                    <a:gd name="connsiteX26" fmla="*/ 470654 w 1358153"/>
                    <a:gd name="connsiteY26" fmla="*/ 0 h 1902758"/>
                    <a:gd name="connsiteX0" fmla="*/ 982352 w 1358153"/>
                    <a:gd name="connsiteY0" fmla="*/ 1893196 h 1893196"/>
                    <a:gd name="connsiteX1" fmla="*/ 1004482 w 1358153"/>
                    <a:gd name="connsiteY1" fmla="*/ 1886327 h 1893196"/>
                    <a:gd name="connsiteX2" fmla="*/ 982352 w 1358153"/>
                    <a:gd name="connsiteY2" fmla="*/ 1893196 h 1893196"/>
                    <a:gd name="connsiteX3" fmla="*/ 470654 w 1358153"/>
                    <a:gd name="connsiteY3" fmla="*/ 0 h 1893196"/>
                    <a:gd name="connsiteX4" fmla="*/ 507989 w 1358153"/>
                    <a:gd name="connsiteY4" fmla="*/ 0 h 1893196"/>
                    <a:gd name="connsiteX5" fmla="*/ 661863 w 1358153"/>
                    <a:gd name="connsiteY5" fmla="*/ 186254 h 1893196"/>
                    <a:gd name="connsiteX6" fmla="*/ 511061 w 1358153"/>
                    <a:gd name="connsiteY6" fmla="*/ 864450 h 1893196"/>
                    <a:gd name="connsiteX7" fmla="*/ 671839 w 1358153"/>
                    <a:gd name="connsiteY7" fmla="*/ 1024177 h 1893196"/>
                    <a:gd name="connsiteX8" fmla="*/ 846895 w 1358153"/>
                    <a:gd name="connsiteY8" fmla="*/ 861125 h 1893196"/>
                    <a:gd name="connsiteX9" fmla="*/ 693941 w 1358153"/>
                    <a:gd name="connsiteY9" fmla="*/ 179482 h 1893196"/>
                    <a:gd name="connsiteX10" fmla="*/ 823928 w 1358153"/>
                    <a:gd name="connsiteY10" fmla="*/ 25112 h 1893196"/>
                    <a:gd name="connsiteX11" fmla="*/ 847100 w 1358153"/>
                    <a:gd name="connsiteY11" fmla="*/ 0 h 1893196"/>
                    <a:gd name="connsiteX12" fmla="*/ 887499 w 1358153"/>
                    <a:gd name="connsiteY12" fmla="*/ 0 h 1893196"/>
                    <a:gd name="connsiteX13" fmla="*/ 1358153 w 1358153"/>
                    <a:gd name="connsiteY13" fmla="*/ 470654 h 1893196"/>
                    <a:gd name="connsiteX14" fmla="*/ 1358153 w 1358153"/>
                    <a:gd name="connsiteY14" fmla="*/ 1094003 h 1893196"/>
                    <a:gd name="connsiteX15" fmla="*/ 1082053 w 1358153"/>
                    <a:gd name="connsiteY15" fmla="*/ 1094003 h 1893196"/>
                    <a:gd name="connsiteX16" fmla="*/ 1082053 w 1358153"/>
                    <a:gd name="connsiteY16" fmla="*/ 438927 h 1893196"/>
                    <a:gd name="connsiteX17" fmla="*/ 1004482 w 1358153"/>
                    <a:gd name="connsiteY17" fmla="*/ 438927 h 1893196"/>
                    <a:gd name="connsiteX18" fmla="*/ 1004482 w 1358153"/>
                    <a:gd name="connsiteY18" fmla="*/ 1094003 h 1893196"/>
                    <a:gd name="connsiteX19" fmla="*/ 344705 w 1358153"/>
                    <a:gd name="connsiteY19" fmla="*/ 1094003 h 1893196"/>
                    <a:gd name="connsiteX20" fmla="*/ 344705 w 1358153"/>
                    <a:gd name="connsiteY20" fmla="*/ 438927 h 1893196"/>
                    <a:gd name="connsiteX21" fmla="*/ 267134 w 1358153"/>
                    <a:gd name="connsiteY21" fmla="*/ 438927 h 1893196"/>
                    <a:gd name="connsiteX22" fmla="*/ 267134 w 1358153"/>
                    <a:gd name="connsiteY22" fmla="*/ 1094003 h 1893196"/>
                    <a:gd name="connsiteX23" fmla="*/ 0 w 1358153"/>
                    <a:gd name="connsiteY23" fmla="*/ 1094003 h 1893196"/>
                    <a:gd name="connsiteX24" fmla="*/ 0 w 1358153"/>
                    <a:gd name="connsiteY24" fmla="*/ 470654 h 1893196"/>
                    <a:gd name="connsiteX25" fmla="*/ 470654 w 1358153"/>
                    <a:gd name="connsiteY25" fmla="*/ 0 h 1893196"/>
                    <a:gd name="connsiteX0" fmla="*/ 470654 w 1358153"/>
                    <a:gd name="connsiteY0" fmla="*/ 0 h 1094003"/>
                    <a:gd name="connsiteX1" fmla="*/ 507989 w 1358153"/>
                    <a:gd name="connsiteY1" fmla="*/ 0 h 1094003"/>
                    <a:gd name="connsiteX2" fmla="*/ 661863 w 1358153"/>
                    <a:gd name="connsiteY2" fmla="*/ 186254 h 1094003"/>
                    <a:gd name="connsiteX3" fmla="*/ 511061 w 1358153"/>
                    <a:gd name="connsiteY3" fmla="*/ 864450 h 1094003"/>
                    <a:gd name="connsiteX4" fmla="*/ 671839 w 1358153"/>
                    <a:gd name="connsiteY4" fmla="*/ 1024177 h 1094003"/>
                    <a:gd name="connsiteX5" fmla="*/ 846895 w 1358153"/>
                    <a:gd name="connsiteY5" fmla="*/ 861125 h 1094003"/>
                    <a:gd name="connsiteX6" fmla="*/ 693941 w 1358153"/>
                    <a:gd name="connsiteY6" fmla="*/ 179482 h 1094003"/>
                    <a:gd name="connsiteX7" fmla="*/ 823928 w 1358153"/>
                    <a:gd name="connsiteY7" fmla="*/ 25112 h 1094003"/>
                    <a:gd name="connsiteX8" fmla="*/ 847100 w 1358153"/>
                    <a:gd name="connsiteY8" fmla="*/ 0 h 1094003"/>
                    <a:gd name="connsiteX9" fmla="*/ 887499 w 1358153"/>
                    <a:gd name="connsiteY9" fmla="*/ 0 h 1094003"/>
                    <a:gd name="connsiteX10" fmla="*/ 1358153 w 1358153"/>
                    <a:gd name="connsiteY10" fmla="*/ 470654 h 1094003"/>
                    <a:gd name="connsiteX11" fmla="*/ 1358153 w 1358153"/>
                    <a:gd name="connsiteY11" fmla="*/ 1094003 h 1094003"/>
                    <a:gd name="connsiteX12" fmla="*/ 1082053 w 1358153"/>
                    <a:gd name="connsiteY12" fmla="*/ 1094003 h 1094003"/>
                    <a:gd name="connsiteX13" fmla="*/ 1082053 w 1358153"/>
                    <a:gd name="connsiteY13" fmla="*/ 438927 h 1094003"/>
                    <a:gd name="connsiteX14" fmla="*/ 1004482 w 1358153"/>
                    <a:gd name="connsiteY14" fmla="*/ 438927 h 1094003"/>
                    <a:gd name="connsiteX15" fmla="*/ 1004482 w 1358153"/>
                    <a:gd name="connsiteY15" fmla="*/ 1094003 h 1094003"/>
                    <a:gd name="connsiteX16" fmla="*/ 344705 w 1358153"/>
                    <a:gd name="connsiteY16" fmla="*/ 1094003 h 1094003"/>
                    <a:gd name="connsiteX17" fmla="*/ 344705 w 1358153"/>
                    <a:gd name="connsiteY17" fmla="*/ 438927 h 1094003"/>
                    <a:gd name="connsiteX18" fmla="*/ 267134 w 1358153"/>
                    <a:gd name="connsiteY18" fmla="*/ 438927 h 1094003"/>
                    <a:gd name="connsiteX19" fmla="*/ 267134 w 1358153"/>
                    <a:gd name="connsiteY19" fmla="*/ 1094003 h 1094003"/>
                    <a:gd name="connsiteX20" fmla="*/ 0 w 1358153"/>
                    <a:gd name="connsiteY20" fmla="*/ 1094003 h 1094003"/>
                    <a:gd name="connsiteX21" fmla="*/ 0 w 1358153"/>
                    <a:gd name="connsiteY21" fmla="*/ 470654 h 1094003"/>
                    <a:gd name="connsiteX22" fmla="*/ 470654 w 1358153"/>
                    <a:gd name="connsiteY22" fmla="*/ 0 h 1094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358153" h="1094003">
                      <a:moveTo>
                        <a:pt x="470654" y="0"/>
                      </a:moveTo>
                      <a:lnTo>
                        <a:pt x="507989" y="0"/>
                      </a:lnTo>
                      <a:cubicBezTo>
                        <a:pt x="559280" y="63193"/>
                        <a:pt x="610572" y="123061"/>
                        <a:pt x="661863" y="186254"/>
                      </a:cubicBezTo>
                      <a:cubicBezTo>
                        <a:pt x="592753" y="496555"/>
                        <a:pt x="576846" y="550823"/>
                        <a:pt x="511061" y="864450"/>
                      </a:cubicBezTo>
                      <a:lnTo>
                        <a:pt x="671839" y="1024177"/>
                      </a:lnTo>
                      <a:cubicBezTo>
                        <a:pt x="717999" y="997535"/>
                        <a:pt x="794085" y="911043"/>
                        <a:pt x="846895" y="861125"/>
                      </a:cubicBezTo>
                      <a:lnTo>
                        <a:pt x="693941" y="179482"/>
                      </a:lnTo>
                      <a:cubicBezTo>
                        <a:pt x="736630" y="127974"/>
                        <a:pt x="777032" y="80829"/>
                        <a:pt x="823928" y="25112"/>
                      </a:cubicBezTo>
                      <a:lnTo>
                        <a:pt x="847100" y="0"/>
                      </a:lnTo>
                      <a:lnTo>
                        <a:pt x="887499" y="0"/>
                      </a:lnTo>
                      <a:cubicBezTo>
                        <a:pt x="1147434" y="0"/>
                        <a:pt x="1358153" y="210719"/>
                        <a:pt x="1358153" y="470654"/>
                      </a:cubicBezTo>
                      <a:lnTo>
                        <a:pt x="1358153" y="1094003"/>
                      </a:lnTo>
                      <a:lnTo>
                        <a:pt x="1082053" y="1094003"/>
                      </a:lnTo>
                      <a:lnTo>
                        <a:pt x="1082053" y="438927"/>
                      </a:lnTo>
                      <a:lnTo>
                        <a:pt x="1004482" y="438927"/>
                      </a:lnTo>
                      <a:lnTo>
                        <a:pt x="1004482" y="1094003"/>
                      </a:lnTo>
                      <a:lnTo>
                        <a:pt x="344705" y="1094003"/>
                      </a:lnTo>
                      <a:lnTo>
                        <a:pt x="344705" y="438927"/>
                      </a:lnTo>
                      <a:lnTo>
                        <a:pt x="267134" y="438927"/>
                      </a:lnTo>
                      <a:lnTo>
                        <a:pt x="267134" y="1094003"/>
                      </a:lnTo>
                      <a:lnTo>
                        <a:pt x="0" y="1094003"/>
                      </a:lnTo>
                      <a:lnTo>
                        <a:pt x="0" y="470654"/>
                      </a:lnTo>
                      <a:cubicBezTo>
                        <a:pt x="0" y="210719"/>
                        <a:pt x="210719" y="0"/>
                        <a:pt x="47065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5944394" y="1579241"/>
                  <a:ext cx="812408" cy="812408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4" name="Oval 43"/>
              <p:cNvSpPr/>
              <p:nvPr/>
            </p:nvSpPr>
            <p:spPr>
              <a:xfrm>
                <a:off x="3276609" y="1579241"/>
                <a:ext cx="812408" cy="812408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5067309" y="1579241"/>
                <a:ext cx="812408" cy="812408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3870775" y="1094003"/>
              <a:ext cx="382692" cy="89111"/>
              <a:chOff x="2829327" y="769616"/>
              <a:chExt cx="3488933" cy="812408"/>
            </a:xfrm>
            <a:grpFill/>
          </p:grpSpPr>
          <p:sp>
            <p:nvSpPr>
              <p:cNvPr id="37" name="Oval 36"/>
              <p:cNvSpPr/>
              <p:nvPr/>
            </p:nvSpPr>
            <p:spPr>
              <a:xfrm>
                <a:off x="2829327" y="769616"/>
                <a:ext cx="812408" cy="812408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606132" y="769616"/>
                <a:ext cx="812408" cy="812408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3715152" y="769616"/>
                <a:ext cx="812408" cy="812408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505852" y="769616"/>
                <a:ext cx="812408" cy="812408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3920119" y="993321"/>
              <a:ext cx="284004" cy="89111"/>
              <a:chOff x="2981727" y="922016"/>
              <a:chExt cx="2589213" cy="812408"/>
            </a:xfrm>
            <a:grpFill/>
          </p:grpSpPr>
          <p:sp>
            <p:nvSpPr>
              <p:cNvPr id="34" name="Oval 33"/>
              <p:cNvSpPr/>
              <p:nvPr/>
            </p:nvSpPr>
            <p:spPr>
              <a:xfrm>
                <a:off x="2981727" y="922016"/>
                <a:ext cx="812408" cy="812408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4758532" y="922016"/>
                <a:ext cx="812408" cy="812408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3867552" y="922016"/>
                <a:ext cx="812408" cy="812408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0" name="TextBox 99"/>
          <p:cNvSpPr txBox="1"/>
          <p:nvPr/>
        </p:nvSpPr>
        <p:spPr>
          <a:xfrm>
            <a:off x="3429000" y="5105400"/>
            <a:ext cx="60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accent5">
                    <a:lumMod val="75000"/>
                  </a:schemeClr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9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077200" y="5029200"/>
            <a:ext cx="60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accent5">
                    <a:lumMod val="75000"/>
                  </a:schemeClr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9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2AB659DC-0F31-4774-A19F-A401A2DDA940}"/>
              </a:ext>
            </a:extLst>
          </p:cNvPr>
          <p:cNvSpPr/>
          <p:nvPr/>
        </p:nvSpPr>
        <p:spPr>
          <a:xfrm rot="21342825">
            <a:off x="0" y="1686187"/>
            <a:ext cx="12192000" cy="17733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Racially mixed jury = </a:t>
            </a:r>
            <a:r>
              <a:rPr lang="en-US" sz="3600" b="1" dirty="0">
                <a:solidFill>
                  <a:srgbClr val="FF0000"/>
                </a:solidFill>
              </a:rPr>
              <a:t>any</a:t>
            </a:r>
            <a:r>
              <a:rPr lang="en-US" sz="3600" b="1" dirty="0">
                <a:solidFill>
                  <a:schemeClr val="tx1"/>
                </a:solidFill>
              </a:rPr>
              <a:t> outcome is seen as fair</a:t>
            </a:r>
          </a:p>
        </p:txBody>
      </p:sp>
    </p:spTree>
    <p:extLst>
      <p:ext uri="{BB962C8B-B14F-4D97-AF65-F5344CB8AC3E}">
        <p14:creationId xmlns:p14="http://schemas.microsoft.com/office/powerpoint/2010/main" val="221443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90"/>
    </mc:Choice>
    <mc:Fallback xmlns="">
      <p:transition spd="slow" advTm="809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4572000" cy="6858000"/>
          </a:xfrm>
          <a:prstGeom prst="rect">
            <a:avLst/>
          </a:prstGeom>
          <a:solidFill>
            <a:srgbClr val="0099FF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96000" y="0"/>
            <a:ext cx="457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0" y="3048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ACQUITTED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0" y="3810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CONVICTED</a:t>
            </a:r>
          </a:p>
        </p:txBody>
      </p:sp>
      <p:sp>
        <p:nvSpPr>
          <p:cNvPr id="6" name="Rectangle 5"/>
          <p:cNvSpPr/>
          <p:nvPr/>
        </p:nvSpPr>
        <p:spPr>
          <a:xfrm>
            <a:off x="2667000" y="1524000"/>
            <a:ext cx="2057400" cy="2133600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15200" y="1447800"/>
            <a:ext cx="2057400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7543800" y="1752600"/>
            <a:ext cx="1568940" cy="1371600"/>
            <a:chOff x="3792742" y="993321"/>
            <a:chExt cx="538759" cy="418638"/>
          </a:xfrm>
          <a:solidFill>
            <a:schemeClr val="bg1">
              <a:lumMod val="65000"/>
            </a:schemeClr>
          </a:solidFill>
        </p:grpSpPr>
        <p:grpSp>
          <p:nvGrpSpPr>
            <p:cNvPr id="9" name="Group 8"/>
            <p:cNvGrpSpPr/>
            <p:nvPr/>
          </p:nvGrpSpPr>
          <p:grpSpPr>
            <a:xfrm>
              <a:off x="3792742" y="1197820"/>
              <a:ext cx="538759" cy="214139"/>
              <a:chOff x="2117912" y="1579241"/>
              <a:chExt cx="4911763" cy="1952265"/>
            </a:xfrm>
            <a:grpFill/>
          </p:grpSpPr>
          <p:grpSp>
            <p:nvGrpSpPr>
              <p:cNvPr id="19" name="Group 18"/>
              <p:cNvGrpSpPr/>
              <p:nvPr/>
            </p:nvGrpSpPr>
            <p:grpSpPr>
              <a:xfrm>
                <a:off x="2117912" y="1579241"/>
                <a:ext cx="1358153" cy="1948679"/>
                <a:chOff x="2117912" y="1579241"/>
                <a:chExt cx="1358153" cy="1948679"/>
              </a:xfrm>
              <a:grpFill/>
            </p:grpSpPr>
            <p:sp>
              <p:nvSpPr>
                <p:cNvPr id="28" name="Freeform 27"/>
                <p:cNvSpPr/>
                <p:nvPr/>
              </p:nvSpPr>
              <p:spPr>
                <a:xfrm>
                  <a:off x="2117912" y="2433917"/>
                  <a:ext cx="1358153" cy="1094003"/>
                </a:xfrm>
                <a:custGeom>
                  <a:avLst/>
                  <a:gdLst>
                    <a:gd name="connsiteX0" fmla="*/ 1082053 w 1358153"/>
                    <a:gd name="connsiteY0" fmla="*/ 1855448 h 1902758"/>
                    <a:gd name="connsiteX1" fmla="*/ 1089719 w 1358153"/>
                    <a:gd name="connsiteY1" fmla="*/ 1855448 h 1902758"/>
                    <a:gd name="connsiteX2" fmla="*/ 1082053 w 1358153"/>
                    <a:gd name="connsiteY2" fmla="*/ 1859609 h 1902758"/>
                    <a:gd name="connsiteX3" fmla="*/ 344705 w 1358153"/>
                    <a:gd name="connsiteY3" fmla="*/ 1855448 h 1902758"/>
                    <a:gd name="connsiteX4" fmla="*/ 1004482 w 1358153"/>
                    <a:gd name="connsiteY4" fmla="*/ 1855448 h 1902758"/>
                    <a:gd name="connsiteX5" fmla="*/ 1004482 w 1358153"/>
                    <a:gd name="connsiteY5" fmla="*/ 1886327 h 1902758"/>
                    <a:gd name="connsiteX6" fmla="*/ 982352 w 1358153"/>
                    <a:gd name="connsiteY6" fmla="*/ 1893196 h 1902758"/>
                    <a:gd name="connsiteX7" fmla="*/ 887499 w 1358153"/>
                    <a:gd name="connsiteY7" fmla="*/ 1902758 h 1902758"/>
                    <a:gd name="connsiteX8" fmla="*/ 470654 w 1358153"/>
                    <a:gd name="connsiteY8" fmla="*/ 1902758 h 1902758"/>
                    <a:gd name="connsiteX9" fmla="*/ 375801 w 1358153"/>
                    <a:gd name="connsiteY9" fmla="*/ 1893196 h 1902758"/>
                    <a:gd name="connsiteX10" fmla="*/ 344705 w 1358153"/>
                    <a:gd name="connsiteY10" fmla="*/ 1883544 h 1902758"/>
                    <a:gd name="connsiteX11" fmla="*/ 470654 w 1358153"/>
                    <a:gd name="connsiteY11" fmla="*/ 0 h 1902758"/>
                    <a:gd name="connsiteX12" fmla="*/ 507989 w 1358153"/>
                    <a:gd name="connsiteY12" fmla="*/ 0 h 1902758"/>
                    <a:gd name="connsiteX13" fmla="*/ 661863 w 1358153"/>
                    <a:gd name="connsiteY13" fmla="*/ 186254 h 1902758"/>
                    <a:gd name="connsiteX14" fmla="*/ 511061 w 1358153"/>
                    <a:gd name="connsiteY14" fmla="*/ 864450 h 1902758"/>
                    <a:gd name="connsiteX15" fmla="*/ 671839 w 1358153"/>
                    <a:gd name="connsiteY15" fmla="*/ 1024177 h 1902758"/>
                    <a:gd name="connsiteX16" fmla="*/ 846895 w 1358153"/>
                    <a:gd name="connsiteY16" fmla="*/ 861125 h 1902758"/>
                    <a:gd name="connsiteX17" fmla="*/ 693941 w 1358153"/>
                    <a:gd name="connsiteY17" fmla="*/ 179482 h 1902758"/>
                    <a:gd name="connsiteX18" fmla="*/ 823928 w 1358153"/>
                    <a:gd name="connsiteY18" fmla="*/ 25112 h 1902758"/>
                    <a:gd name="connsiteX19" fmla="*/ 847100 w 1358153"/>
                    <a:gd name="connsiteY19" fmla="*/ 0 h 1902758"/>
                    <a:gd name="connsiteX20" fmla="*/ 887499 w 1358153"/>
                    <a:gd name="connsiteY20" fmla="*/ 0 h 1902758"/>
                    <a:gd name="connsiteX21" fmla="*/ 1358153 w 1358153"/>
                    <a:gd name="connsiteY21" fmla="*/ 470654 h 1902758"/>
                    <a:gd name="connsiteX22" fmla="*/ 1358153 w 1358153"/>
                    <a:gd name="connsiteY22" fmla="*/ 1094003 h 1902758"/>
                    <a:gd name="connsiteX23" fmla="*/ 1082053 w 1358153"/>
                    <a:gd name="connsiteY23" fmla="*/ 1094003 h 1902758"/>
                    <a:gd name="connsiteX24" fmla="*/ 1082053 w 1358153"/>
                    <a:gd name="connsiteY24" fmla="*/ 438927 h 1902758"/>
                    <a:gd name="connsiteX25" fmla="*/ 1004482 w 1358153"/>
                    <a:gd name="connsiteY25" fmla="*/ 438927 h 1902758"/>
                    <a:gd name="connsiteX26" fmla="*/ 1004482 w 1358153"/>
                    <a:gd name="connsiteY26" fmla="*/ 1094003 h 1902758"/>
                    <a:gd name="connsiteX27" fmla="*/ 344705 w 1358153"/>
                    <a:gd name="connsiteY27" fmla="*/ 1094003 h 1902758"/>
                    <a:gd name="connsiteX28" fmla="*/ 344705 w 1358153"/>
                    <a:gd name="connsiteY28" fmla="*/ 438927 h 1902758"/>
                    <a:gd name="connsiteX29" fmla="*/ 267134 w 1358153"/>
                    <a:gd name="connsiteY29" fmla="*/ 438927 h 1902758"/>
                    <a:gd name="connsiteX30" fmla="*/ 267134 w 1358153"/>
                    <a:gd name="connsiteY30" fmla="*/ 1094003 h 1902758"/>
                    <a:gd name="connsiteX31" fmla="*/ 0 w 1358153"/>
                    <a:gd name="connsiteY31" fmla="*/ 1094003 h 1902758"/>
                    <a:gd name="connsiteX32" fmla="*/ 0 w 1358153"/>
                    <a:gd name="connsiteY32" fmla="*/ 470654 h 1902758"/>
                    <a:gd name="connsiteX33" fmla="*/ 470654 w 1358153"/>
                    <a:gd name="connsiteY33" fmla="*/ 0 h 1902758"/>
                    <a:gd name="connsiteX0" fmla="*/ 1082053 w 1358153"/>
                    <a:gd name="connsiteY0" fmla="*/ 1855448 h 1902758"/>
                    <a:gd name="connsiteX1" fmla="*/ 1089719 w 1358153"/>
                    <a:gd name="connsiteY1" fmla="*/ 1855448 h 1902758"/>
                    <a:gd name="connsiteX2" fmla="*/ 1082053 w 1358153"/>
                    <a:gd name="connsiteY2" fmla="*/ 1859609 h 1902758"/>
                    <a:gd name="connsiteX3" fmla="*/ 1082053 w 1358153"/>
                    <a:gd name="connsiteY3" fmla="*/ 1855448 h 1902758"/>
                    <a:gd name="connsiteX4" fmla="*/ 344705 w 1358153"/>
                    <a:gd name="connsiteY4" fmla="*/ 1855448 h 1902758"/>
                    <a:gd name="connsiteX5" fmla="*/ 1004482 w 1358153"/>
                    <a:gd name="connsiteY5" fmla="*/ 1886327 h 1902758"/>
                    <a:gd name="connsiteX6" fmla="*/ 982352 w 1358153"/>
                    <a:gd name="connsiteY6" fmla="*/ 1893196 h 1902758"/>
                    <a:gd name="connsiteX7" fmla="*/ 887499 w 1358153"/>
                    <a:gd name="connsiteY7" fmla="*/ 1902758 h 1902758"/>
                    <a:gd name="connsiteX8" fmla="*/ 470654 w 1358153"/>
                    <a:gd name="connsiteY8" fmla="*/ 1902758 h 1902758"/>
                    <a:gd name="connsiteX9" fmla="*/ 375801 w 1358153"/>
                    <a:gd name="connsiteY9" fmla="*/ 1893196 h 1902758"/>
                    <a:gd name="connsiteX10" fmla="*/ 344705 w 1358153"/>
                    <a:gd name="connsiteY10" fmla="*/ 1883544 h 1902758"/>
                    <a:gd name="connsiteX11" fmla="*/ 344705 w 1358153"/>
                    <a:gd name="connsiteY11" fmla="*/ 1855448 h 1902758"/>
                    <a:gd name="connsiteX12" fmla="*/ 470654 w 1358153"/>
                    <a:gd name="connsiteY12" fmla="*/ 0 h 1902758"/>
                    <a:gd name="connsiteX13" fmla="*/ 507989 w 1358153"/>
                    <a:gd name="connsiteY13" fmla="*/ 0 h 1902758"/>
                    <a:gd name="connsiteX14" fmla="*/ 661863 w 1358153"/>
                    <a:gd name="connsiteY14" fmla="*/ 186254 h 1902758"/>
                    <a:gd name="connsiteX15" fmla="*/ 511061 w 1358153"/>
                    <a:gd name="connsiteY15" fmla="*/ 864450 h 1902758"/>
                    <a:gd name="connsiteX16" fmla="*/ 671839 w 1358153"/>
                    <a:gd name="connsiteY16" fmla="*/ 1024177 h 1902758"/>
                    <a:gd name="connsiteX17" fmla="*/ 846895 w 1358153"/>
                    <a:gd name="connsiteY17" fmla="*/ 861125 h 1902758"/>
                    <a:gd name="connsiteX18" fmla="*/ 693941 w 1358153"/>
                    <a:gd name="connsiteY18" fmla="*/ 179482 h 1902758"/>
                    <a:gd name="connsiteX19" fmla="*/ 823928 w 1358153"/>
                    <a:gd name="connsiteY19" fmla="*/ 25112 h 1902758"/>
                    <a:gd name="connsiteX20" fmla="*/ 847100 w 1358153"/>
                    <a:gd name="connsiteY20" fmla="*/ 0 h 1902758"/>
                    <a:gd name="connsiteX21" fmla="*/ 887499 w 1358153"/>
                    <a:gd name="connsiteY21" fmla="*/ 0 h 1902758"/>
                    <a:gd name="connsiteX22" fmla="*/ 1358153 w 1358153"/>
                    <a:gd name="connsiteY22" fmla="*/ 470654 h 1902758"/>
                    <a:gd name="connsiteX23" fmla="*/ 1358153 w 1358153"/>
                    <a:gd name="connsiteY23" fmla="*/ 1094003 h 1902758"/>
                    <a:gd name="connsiteX24" fmla="*/ 1082053 w 1358153"/>
                    <a:gd name="connsiteY24" fmla="*/ 1094003 h 1902758"/>
                    <a:gd name="connsiteX25" fmla="*/ 1082053 w 1358153"/>
                    <a:gd name="connsiteY25" fmla="*/ 438927 h 1902758"/>
                    <a:gd name="connsiteX26" fmla="*/ 1004482 w 1358153"/>
                    <a:gd name="connsiteY26" fmla="*/ 438927 h 1902758"/>
                    <a:gd name="connsiteX27" fmla="*/ 1004482 w 1358153"/>
                    <a:gd name="connsiteY27" fmla="*/ 1094003 h 1902758"/>
                    <a:gd name="connsiteX28" fmla="*/ 344705 w 1358153"/>
                    <a:gd name="connsiteY28" fmla="*/ 1094003 h 1902758"/>
                    <a:gd name="connsiteX29" fmla="*/ 344705 w 1358153"/>
                    <a:gd name="connsiteY29" fmla="*/ 438927 h 1902758"/>
                    <a:gd name="connsiteX30" fmla="*/ 267134 w 1358153"/>
                    <a:gd name="connsiteY30" fmla="*/ 438927 h 1902758"/>
                    <a:gd name="connsiteX31" fmla="*/ 267134 w 1358153"/>
                    <a:gd name="connsiteY31" fmla="*/ 1094003 h 1902758"/>
                    <a:gd name="connsiteX32" fmla="*/ 0 w 1358153"/>
                    <a:gd name="connsiteY32" fmla="*/ 1094003 h 1902758"/>
                    <a:gd name="connsiteX33" fmla="*/ 0 w 1358153"/>
                    <a:gd name="connsiteY33" fmla="*/ 470654 h 1902758"/>
                    <a:gd name="connsiteX34" fmla="*/ 470654 w 1358153"/>
                    <a:gd name="connsiteY34" fmla="*/ 0 h 1902758"/>
                    <a:gd name="connsiteX0" fmla="*/ 1082053 w 1358153"/>
                    <a:gd name="connsiteY0" fmla="*/ 1859609 h 1902758"/>
                    <a:gd name="connsiteX1" fmla="*/ 1089719 w 1358153"/>
                    <a:gd name="connsiteY1" fmla="*/ 1855448 h 1902758"/>
                    <a:gd name="connsiteX2" fmla="*/ 1082053 w 1358153"/>
                    <a:gd name="connsiteY2" fmla="*/ 1859609 h 1902758"/>
                    <a:gd name="connsiteX3" fmla="*/ 344705 w 1358153"/>
                    <a:gd name="connsiteY3" fmla="*/ 1855448 h 1902758"/>
                    <a:gd name="connsiteX4" fmla="*/ 1004482 w 1358153"/>
                    <a:gd name="connsiteY4" fmla="*/ 1886327 h 1902758"/>
                    <a:gd name="connsiteX5" fmla="*/ 982352 w 1358153"/>
                    <a:gd name="connsiteY5" fmla="*/ 1893196 h 1902758"/>
                    <a:gd name="connsiteX6" fmla="*/ 887499 w 1358153"/>
                    <a:gd name="connsiteY6" fmla="*/ 1902758 h 1902758"/>
                    <a:gd name="connsiteX7" fmla="*/ 470654 w 1358153"/>
                    <a:gd name="connsiteY7" fmla="*/ 1902758 h 1902758"/>
                    <a:gd name="connsiteX8" fmla="*/ 375801 w 1358153"/>
                    <a:gd name="connsiteY8" fmla="*/ 1893196 h 1902758"/>
                    <a:gd name="connsiteX9" fmla="*/ 344705 w 1358153"/>
                    <a:gd name="connsiteY9" fmla="*/ 1883544 h 1902758"/>
                    <a:gd name="connsiteX10" fmla="*/ 344705 w 1358153"/>
                    <a:gd name="connsiteY10" fmla="*/ 1855448 h 1902758"/>
                    <a:gd name="connsiteX11" fmla="*/ 470654 w 1358153"/>
                    <a:gd name="connsiteY11" fmla="*/ 0 h 1902758"/>
                    <a:gd name="connsiteX12" fmla="*/ 507989 w 1358153"/>
                    <a:gd name="connsiteY12" fmla="*/ 0 h 1902758"/>
                    <a:gd name="connsiteX13" fmla="*/ 661863 w 1358153"/>
                    <a:gd name="connsiteY13" fmla="*/ 186254 h 1902758"/>
                    <a:gd name="connsiteX14" fmla="*/ 511061 w 1358153"/>
                    <a:gd name="connsiteY14" fmla="*/ 864450 h 1902758"/>
                    <a:gd name="connsiteX15" fmla="*/ 671839 w 1358153"/>
                    <a:gd name="connsiteY15" fmla="*/ 1024177 h 1902758"/>
                    <a:gd name="connsiteX16" fmla="*/ 846895 w 1358153"/>
                    <a:gd name="connsiteY16" fmla="*/ 861125 h 1902758"/>
                    <a:gd name="connsiteX17" fmla="*/ 693941 w 1358153"/>
                    <a:gd name="connsiteY17" fmla="*/ 179482 h 1902758"/>
                    <a:gd name="connsiteX18" fmla="*/ 823928 w 1358153"/>
                    <a:gd name="connsiteY18" fmla="*/ 25112 h 1902758"/>
                    <a:gd name="connsiteX19" fmla="*/ 847100 w 1358153"/>
                    <a:gd name="connsiteY19" fmla="*/ 0 h 1902758"/>
                    <a:gd name="connsiteX20" fmla="*/ 887499 w 1358153"/>
                    <a:gd name="connsiteY20" fmla="*/ 0 h 1902758"/>
                    <a:gd name="connsiteX21" fmla="*/ 1358153 w 1358153"/>
                    <a:gd name="connsiteY21" fmla="*/ 470654 h 1902758"/>
                    <a:gd name="connsiteX22" fmla="*/ 1358153 w 1358153"/>
                    <a:gd name="connsiteY22" fmla="*/ 1094003 h 1902758"/>
                    <a:gd name="connsiteX23" fmla="*/ 1082053 w 1358153"/>
                    <a:gd name="connsiteY23" fmla="*/ 1094003 h 1902758"/>
                    <a:gd name="connsiteX24" fmla="*/ 1082053 w 1358153"/>
                    <a:gd name="connsiteY24" fmla="*/ 438927 h 1902758"/>
                    <a:gd name="connsiteX25" fmla="*/ 1004482 w 1358153"/>
                    <a:gd name="connsiteY25" fmla="*/ 438927 h 1902758"/>
                    <a:gd name="connsiteX26" fmla="*/ 1004482 w 1358153"/>
                    <a:gd name="connsiteY26" fmla="*/ 1094003 h 1902758"/>
                    <a:gd name="connsiteX27" fmla="*/ 344705 w 1358153"/>
                    <a:gd name="connsiteY27" fmla="*/ 1094003 h 1902758"/>
                    <a:gd name="connsiteX28" fmla="*/ 344705 w 1358153"/>
                    <a:gd name="connsiteY28" fmla="*/ 438927 h 1902758"/>
                    <a:gd name="connsiteX29" fmla="*/ 267134 w 1358153"/>
                    <a:gd name="connsiteY29" fmla="*/ 438927 h 1902758"/>
                    <a:gd name="connsiteX30" fmla="*/ 267134 w 1358153"/>
                    <a:gd name="connsiteY30" fmla="*/ 1094003 h 1902758"/>
                    <a:gd name="connsiteX31" fmla="*/ 0 w 1358153"/>
                    <a:gd name="connsiteY31" fmla="*/ 1094003 h 1902758"/>
                    <a:gd name="connsiteX32" fmla="*/ 0 w 1358153"/>
                    <a:gd name="connsiteY32" fmla="*/ 470654 h 1902758"/>
                    <a:gd name="connsiteX33" fmla="*/ 470654 w 1358153"/>
                    <a:gd name="connsiteY33" fmla="*/ 0 h 1902758"/>
                    <a:gd name="connsiteX0" fmla="*/ 344705 w 1358153"/>
                    <a:gd name="connsiteY0" fmla="*/ 1855448 h 1902758"/>
                    <a:gd name="connsiteX1" fmla="*/ 1004482 w 1358153"/>
                    <a:gd name="connsiteY1" fmla="*/ 1886327 h 1902758"/>
                    <a:gd name="connsiteX2" fmla="*/ 982352 w 1358153"/>
                    <a:gd name="connsiteY2" fmla="*/ 1893196 h 1902758"/>
                    <a:gd name="connsiteX3" fmla="*/ 887499 w 1358153"/>
                    <a:gd name="connsiteY3" fmla="*/ 1902758 h 1902758"/>
                    <a:gd name="connsiteX4" fmla="*/ 470654 w 1358153"/>
                    <a:gd name="connsiteY4" fmla="*/ 1902758 h 1902758"/>
                    <a:gd name="connsiteX5" fmla="*/ 375801 w 1358153"/>
                    <a:gd name="connsiteY5" fmla="*/ 1893196 h 1902758"/>
                    <a:gd name="connsiteX6" fmla="*/ 344705 w 1358153"/>
                    <a:gd name="connsiteY6" fmla="*/ 1883544 h 1902758"/>
                    <a:gd name="connsiteX7" fmla="*/ 344705 w 1358153"/>
                    <a:gd name="connsiteY7" fmla="*/ 1855448 h 1902758"/>
                    <a:gd name="connsiteX8" fmla="*/ 470654 w 1358153"/>
                    <a:gd name="connsiteY8" fmla="*/ 0 h 1902758"/>
                    <a:gd name="connsiteX9" fmla="*/ 507989 w 1358153"/>
                    <a:gd name="connsiteY9" fmla="*/ 0 h 1902758"/>
                    <a:gd name="connsiteX10" fmla="*/ 661863 w 1358153"/>
                    <a:gd name="connsiteY10" fmla="*/ 186254 h 1902758"/>
                    <a:gd name="connsiteX11" fmla="*/ 511061 w 1358153"/>
                    <a:gd name="connsiteY11" fmla="*/ 864450 h 1902758"/>
                    <a:gd name="connsiteX12" fmla="*/ 671839 w 1358153"/>
                    <a:gd name="connsiteY12" fmla="*/ 1024177 h 1902758"/>
                    <a:gd name="connsiteX13" fmla="*/ 846895 w 1358153"/>
                    <a:gd name="connsiteY13" fmla="*/ 861125 h 1902758"/>
                    <a:gd name="connsiteX14" fmla="*/ 693941 w 1358153"/>
                    <a:gd name="connsiteY14" fmla="*/ 179482 h 1902758"/>
                    <a:gd name="connsiteX15" fmla="*/ 823928 w 1358153"/>
                    <a:gd name="connsiteY15" fmla="*/ 25112 h 1902758"/>
                    <a:gd name="connsiteX16" fmla="*/ 847100 w 1358153"/>
                    <a:gd name="connsiteY16" fmla="*/ 0 h 1902758"/>
                    <a:gd name="connsiteX17" fmla="*/ 887499 w 1358153"/>
                    <a:gd name="connsiteY17" fmla="*/ 0 h 1902758"/>
                    <a:gd name="connsiteX18" fmla="*/ 1358153 w 1358153"/>
                    <a:gd name="connsiteY18" fmla="*/ 470654 h 1902758"/>
                    <a:gd name="connsiteX19" fmla="*/ 1358153 w 1358153"/>
                    <a:gd name="connsiteY19" fmla="*/ 1094003 h 1902758"/>
                    <a:gd name="connsiteX20" fmla="*/ 1082053 w 1358153"/>
                    <a:gd name="connsiteY20" fmla="*/ 1094003 h 1902758"/>
                    <a:gd name="connsiteX21" fmla="*/ 1082053 w 1358153"/>
                    <a:gd name="connsiteY21" fmla="*/ 438927 h 1902758"/>
                    <a:gd name="connsiteX22" fmla="*/ 1004482 w 1358153"/>
                    <a:gd name="connsiteY22" fmla="*/ 438927 h 1902758"/>
                    <a:gd name="connsiteX23" fmla="*/ 1004482 w 1358153"/>
                    <a:gd name="connsiteY23" fmla="*/ 1094003 h 1902758"/>
                    <a:gd name="connsiteX24" fmla="*/ 344705 w 1358153"/>
                    <a:gd name="connsiteY24" fmla="*/ 1094003 h 1902758"/>
                    <a:gd name="connsiteX25" fmla="*/ 344705 w 1358153"/>
                    <a:gd name="connsiteY25" fmla="*/ 438927 h 1902758"/>
                    <a:gd name="connsiteX26" fmla="*/ 267134 w 1358153"/>
                    <a:gd name="connsiteY26" fmla="*/ 438927 h 1902758"/>
                    <a:gd name="connsiteX27" fmla="*/ 267134 w 1358153"/>
                    <a:gd name="connsiteY27" fmla="*/ 1094003 h 1902758"/>
                    <a:gd name="connsiteX28" fmla="*/ 0 w 1358153"/>
                    <a:gd name="connsiteY28" fmla="*/ 1094003 h 1902758"/>
                    <a:gd name="connsiteX29" fmla="*/ 0 w 1358153"/>
                    <a:gd name="connsiteY29" fmla="*/ 470654 h 1902758"/>
                    <a:gd name="connsiteX30" fmla="*/ 470654 w 1358153"/>
                    <a:gd name="connsiteY30" fmla="*/ 0 h 1902758"/>
                    <a:gd name="connsiteX0" fmla="*/ 344705 w 1358153"/>
                    <a:gd name="connsiteY0" fmla="*/ 1883544 h 1902758"/>
                    <a:gd name="connsiteX1" fmla="*/ 1004482 w 1358153"/>
                    <a:gd name="connsiteY1" fmla="*/ 1886327 h 1902758"/>
                    <a:gd name="connsiteX2" fmla="*/ 982352 w 1358153"/>
                    <a:gd name="connsiteY2" fmla="*/ 1893196 h 1902758"/>
                    <a:gd name="connsiteX3" fmla="*/ 887499 w 1358153"/>
                    <a:gd name="connsiteY3" fmla="*/ 1902758 h 1902758"/>
                    <a:gd name="connsiteX4" fmla="*/ 470654 w 1358153"/>
                    <a:gd name="connsiteY4" fmla="*/ 1902758 h 1902758"/>
                    <a:gd name="connsiteX5" fmla="*/ 375801 w 1358153"/>
                    <a:gd name="connsiteY5" fmla="*/ 1893196 h 1902758"/>
                    <a:gd name="connsiteX6" fmla="*/ 344705 w 1358153"/>
                    <a:gd name="connsiteY6" fmla="*/ 1883544 h 1902758"/>
                    <a:gd name="connsiteX7" fmla="*/ 470654 w 1358153"/>
                    <a:gd name="connsiteY7" fmla="*/ 0 h 1902758"/>
                    <a:gd name="connsiteX8" fmla="*/ 507989 w 1358153"/>
                    <a:gd name="connsiteY8" fmla="*/ 0 h 1902758"/>
                    <a:gd name="connsiteX9" fmla="*/ 661863 w 1358153"/>
                    <a:gd name="connsiteY9" fmla="*/ 186254 h 1902758"/>
                    <a:gd name="connsiteX10" fmla="*/ 511061 w 1358153"/>
                    <a:gd name="connsiteY10" fmla="*/ 864450 h 1902758"/>
                    <a:gd name="connsiteX11" fmla="*/ 671839 w 1358153"/>
                    <a:gd name="connsiteY11" fmla="*/ 1024177 h 1902758"/>
                    <a:gd name="connsiteX12" fmla="*/ 846895 w 1358153"/>
                    <a:gd name="connsiteY12" fmla="*/ 861125 h 1902758"/>
                    <a:gd name="connsiteX13" fmla="*/ 693941 w 1358153"/>
                    <a:gd name="connsiteY13" fmla="*/ 179482 h 1902758"/>
                    <a:gd name="connsiteX14" fmla="*/ 823928 w 1358153"/>
                    <a:gd name="connsiteY14" fmla="*/ 25112 h 1902758"/>
                    <a:gd name="connsiteX15" fmla="*/ 847100 w 1358153"/>
                    <a:gd name="connsiteY15" fmla="*/ 0 h 1902758"/>
                    <a:gd name="connsiteX16" fmla="*/ 887499 w 1358153"/>
                    <a:gd name="connsiteY16" fmla="*/ 0 h 1902758"/>
                    <a:gd name="connsiteX17" fmla="*/ 1358153 w 1358153"/>
                    <a:gd name="connsiteY17" fmla="*/ 470654 h 1902758"/>
                    <a:gd name="connsiteX18" fmla="*/ 1358153 w 1358153"/>
                    <a:gd name="connsiteY18" fmla="*/ 1094003 h 1902758"/>
                    <a:gd name="connsiteX19" fmla="*/ 1082053 w 1358153"/>
                    <a:gd name="connsiteY19" fmla="*/ 1094003 h 1902758"/>
                    <a:gd name="connsiteX20" fmla="*/ 1082053 w 1358153"/>
                    <a:gd name="connsiteY20" fmla="*/ 438927 h 1902758"/>
                    <a:gd name="connsiteX21" fmla="*/ 1004482 w 1358153"/>
                    <a:gd name="connsiteY21" fmla="*/ 438927 h 1902758"/>
                    <a:gd name="connsiteX22" fmla="*/ 1004482 w 1358153"/>
                    <a:gd name="connsiteY22" fmla="*/ 1094003 h 1902758"/>
                    <a:gd name="connsiteX23" fmla="*/ 344705 w 1358153"/>
                    <a:gd name="connsiteY23" fmla="*/ 1094003 h 1902758"/>
                    <a:gd name="connsiteX24" fmla="*/ 344705 w 1358153"/>
                    <a:gd name="connsiteY24" fmla="*/ 438927 h 1902758"/>
                    <a:gd name="connsiteX25" fmla="*/ 267134 w 1358153"/>
                    <a:gd name="connsiteY25" fmla="*/ 438927 h 1902758"/>
                    <a:gd name="connsiteX26" fmla="*/ 267134 w 1358153"/>
                    <a:gd name="connsiteY26" fmla="*/ 1094003 h 1902758"/>
                    <a:gd name="connsiteX27" fmla="*/ 0 w 1358153"/>
                    <a:gd name="connsiteY27" fmla="*/ 1094003 h 1902758"/>
                    <a:gd name="connsiteX28" fmla="*/ 0 w 1358153"/>
                    <a:gd name="connsiteY28" fmla="*/ 470654 h 1902758"/>
                    <a:gd name="connsiteX29" fmla="*/ 470654 w 1358153"/>
                    <a:gd name="connsiteY29" fmla="*/ 0 h 1902758"/>
                    <a:gd name="connsiteX0" fmla="*/ 375801 w 1358153"/>
                    <a:gd name="connsiteY0" fmla="*/ 1893196 h 1902758"/>
                    <a:gd name="connsiteX1" fmla="*/ 1004482 w 1358153"/>
                    <a:gd name="connsiteY1" fmla="*/ 1886327 h 1902758"/>
                    <a:gd name="connsiteX2" fmla="*/ 982352 w 1358153"/>
                    <a:gd name="connsiteY2" fmla="*/ 1893196 h 1902758"/>
                    <a:gd name="connsiteX3" fmla="*/ 887499 w 1358153"/>
                    <a:gd name="connsiteY3" fmla="*/ 1902758 h 1902758"/>
                    <a:gd name="connsiteX4" fmla="*/ 470654 w 1358153"/>
                    <a:gd name="connsiteY4" fmla="*/ 1902758 h 1902758"/>
                    <a:gd name="connsiteX5" fmla="*/ 375801 w 1358153"/>
                    <a:gd name="connsiteY5" fmla="*/ 1893196 h 1902758"/>
                    <a:gd name="connsiteX6" fmla="*/ 470654 w 1358153"/>
                    <a:gd name="connsiteY6" fmla="*/ 0 h 1902758"/>
                    <a:gd name="connsiteX7" fmla="*/ 507989 w 1358153"/>
                    <a:gd name="connsiteY7" fmla="*/ 0 h 1902758"/>
                    <a:gd name="connsiteX8" fmla="*/ 661863 w 1358153"/>
                    <a:gd name="connsiteY8" fmla="*/ 186254 h 1902758"/>
                    <a:gd name="connsiteX9" fmla="*/ 511061 w 1358153"/>
                    <a:gd name="connsiteY9" fmla="*/ 864450 h 1902758"/>
                    <a:gd name="connsiteX10" fmla="*/ 671839 w 1358153"/>
                    <a:gd name="connsiteY10" fmla="*/ 1024177 h 1902758"/>
                    <a:gd name="connsiteX11" fmla="*/ 846895 w 1358153"/>
                    <a:gd name="connsiteY11" fmla="*/ 861125 h 1902758"/>
                    <a:gd name="connsiteX12" fmla="*/ 693941 w 1358153"/>
                    <a:gd name="connsiteY12" fmla="*/ 179482 h 1902758"/>
                    <a:gd name="connsiteX13" fmla="*/ 823928 w 1358153"/>
                    <a:gd name="connsiteY13" fmla="*/ 25112 h 1902758"/>
                    <a:gd name="connsiteX14" fmla="*/ 847100 w 1358153"/>
                    <a:gd name="connsiteY14" fmla="*/ 0 h 1902758"/>
                    <a:gd name="connsiteX15" fmla="*/ 887499 w 1358153"/>
                    <a:gd name="connsiteY15" fmla="*/ 0 h 1902758"/>
                    <a:gd name="connsiteX16" fmla="*/ 1358153 w 1358153"/>
                    <a:gd name="connsiteY16" fmla="*/ 470654 h 1902758"/>
                    <a:gd name="connsiteX17" fmla="*/ 1358153 w 1358153"/>
                    <a:gd name="connsiteY17" fmla="*/ 1094003 h 1902758"/>
                    <a:gd name="connsiteX18" fmla="*/ 1082053 w 1358153"/>
                    <a:gd name="connsiteY18" fmla="*/ 1094003 h 1902758"/>
                    <a:gd name="connsiteX19" fmla="*/ 1082053 w 1358153"/>
                    <a:gd name="connsiteY19" fmla="*/ 438927 h 1902758"/>
                    <a:gd name="connsiteX20" fmla="*/ 1004482 w 1358153"/>
                    <a:gd name="connsiteY20" fmla="*/ 438927 h 1902758"/>
                    <a:gd name="connsiteX21" fmla="*/ 1004482 w 1358153"/>
                    <a:gd name="connsiteY21" fmla="*/ 1094003 h 1902758"/>
                    <a:gd name="connsiteX22" fmla="*/ 344705 w 1358153"/>
                    <a:gd name="connsiteY22" fmla="*/ 1094003 h 1902758"/>
                    <a:gd name="connsiteX23" fmla="*/ 344705 w 1358153"/>
                    <a:gd name="connsiteY23" fmla="*/ 438927 h 1902758"/>
                    <a:gd name="connsiteX24" fmla="*/ 267134 w 1358153"/>
                    <a:gd name="connsiteY24" fmla="*/ 438927 h 1902758"/>
                    <a:gd name="connsiteX25" fmla="*/ 267134 w 1358153"/>
                    <a:gd name="connsiteY25" fmla="*/ 1094003 h 1902758"/>
                    <a:gd name="connsiteX26" fmla="*/ 0 w 1358153"/>
                    <a:gd name="connsiteY26" fmla="*/ 1094003 h 1902758"/>
                    <a:gd name="connsiteX27" fmla="*/ 0 w 1358153"/>
                    <a:gd name="connsiteY27" fmla="*/ 470654 h 1902758"/>
                    <a:gd name="connsiteX28" fmla="*/ 470654 w 1358153"/>
                    <a:gd name="connsiteY28" fmla="*/ 0 h 1902758"/>
                    <a:gd name="connsiteX0" fmla="*/ 470654 w 1358153"/>
                    <a:gd name="connsiteY0" fmla="*/ 1902758 h 1902758"/>
                    <a:gd name="connsiteX1" fmla="*/ 1004482 w 1358153"/>
                    <a:gd name="connsiteY1" fmla="*/ 1886327 h 1902758"/>
                    <a:gd name="connsiteX2" fmla="*/ 982352 w 1358153"/>
                    <a:gd name="connsiteY2" fmla="*/ 1893196 h 1902758"/>
                    <a:gd name="connsiteX3" fmla="*/ 887499 w 1358153"/>
                    <a:gd name="connsiteY3" fmla="*/ 1902758 h 1902758"/>
                    <a:gd name="connsiteX4" fmla="*/ 470654 w 1358153"/>
                    <a:gd name="connsiteY4" fmla="*/ 1902758 h 1902758"/>
                    <a:gd name="connsiteX5" fmla="*/ 470654 w 1358153"/>
                    <a:gd name="connsiteY5" fmla="*/ 0 h 1902758"/>
                    <a:gd name="connsiteX6" fmla="*/ 507989 w 1358153"/>
                    <a:gd name="connsiteY6" fmla="*/ 0 h 1902758"/>
                    <a:gd name="connsiteX7" fmla="*/ 661863 w 1358153"/>
                    <a:gd name="connsiteY7" fmla="*/ 186254 h 1902758"/>
                    <a:gd name="connsiteX8" fmla="*/ 511061 w 1358153"/>
                    <a:gd name="connsiteY8" fmla="*/ 864450 h 1902758"/>
                    <a:gd name="connsiteX9" fmla="*/ 671839 w 1358153"/>
                    <a:gd name="connsiteY9" fmla="*/ 1024177 h 1902758"/>
                    <a:gd name="connsiteX10" fmla="*/ 846895 w 1358153"/>
                    <a:gd name="connsiteY10" fmla="*/ 861125 h 1902758"/>
                    <a:gd name="connsiteX11" fmla="*/ 693941 w 1358153"/>
                    <a:gd name="connsiteY11" fmla="*/ 179482 h 1902758"/>
                    <a:gd name="connsiteX12" fmla="*/ 823928 w 1358153"/>
                    <a:gd name="connsiteY12" fmla="*/ 25112 h 1902758"/>
                    <a:gd name="connsiteX13" fmla="*/ 847100 w 1358153"/>
                    <a:gd name="connsiteY13" fmla="*/ 0 h 1902758"/>
                    <a:gd name="connsiteX14" fmla="*/ 887499 w 1358153"/>
                    <a:gd name="connsiteY14" fmla="*/ 0 h 1902758"/>
                    <a:gd name="connsiteX15" fmla="*/ 1358153 w 1358153"/>
                    <a:gd name="connsiteY15" fmla="*/ 470654 h 1902758"/>
                    <a:gd name="connsiteX16" fmla="*/ 1358153 w 1358153"/>
                    <a:gd name="connsiteY16" fmla="*/ 1094003 h 1902758"/>
                    <a:gd name="connsiteX17" fmla="*/ 1082053 w 1358153"/>
                    <a:gd name="connsiteY17" fmla="*/ 1094003 h 1902758"/>
                    <a:gd name="connsiteX18" fmla="*/ 1082053 w 1358153"/>
                    <a:gd name="connsiteY18" fmla="*/ 438927 h 1902758"/>
                    <a:gd name="connsiteX19" fmla="*/ 1004482 w 1358153"/>
                    <a:gd name="connsiteY19" fmla="*/ 438927 h 1902758"/>
                    <a:gd name="connsiteX20" fmla="*/ 1004482 w 1358153"/>
                    <a:gd name="connsiteY20" fmla="*/ 1094003 h 1902758"/>
                    <a:gd name="connsiteX21" fmla="*/ 344705 w 1358153"/>
                    <a:gd name="connsiteY21" fmla="*/ 1094003 h 1902758"/>
                    <a:gd name="connsiteX22" fmla="*/ 344705 w 1358153"/>
                    <a:gd name="connsiteY22" fmla="*/ 438927 h 1902758"/>
                    <a:gd name="connsiteX23" fmla="*/ 267134 w 1358153"/>
                    <a:gd name="connsiteY23" fmla="*/ 438927 h 1902758"/>
                    <a:gd name="connsiteX24" fmla="*/ 267134 w 1358153"/>
                    <a:gd name="connsiteY24" fmla="*/ 1094003 h 1902758"/>
                    <a:gd name="connsiteX25" fmla="*/ 0 w 1358153"/>
                    <a:gd name="connsiteY25" fmla="*/ 1094003 h 1902758"/>
                    <a:gd name="connsiteX26" fmla="*/ 0 w 1358153"/>
                    <a:gd name="connsiteY26" fmla="*/ 470654 h 1902758"/>
                    <a:gd name="connsiteX27" fmla="*/ 470654 w 1358153"/>
                    <a:gd name="connsiteY27" fmla="*/ 0 h 1902758"/>
                    <a:gd name="connsiteX0" fmla="*/ 887499 w 1358153"/>
                    <a:gd name="connsiteY0" fmla="*/ 1902758 h 1902758"/>
                    <a:gd name="connsiteX1" fmla="*/ 1004482 w 1358153"/>
                    <a:gd name="connsiteY1" fmla="*/ 1886327 h 1902758"/>
                    <a:gd name="connsiteX2" fmla="*/ 982352 w 1358153"/>
                    <a:gd name="connsiteY2" fmla="*/ 1893196 h 1902758"/>
                    <a:gd name="connsiteX3" fmla="*/ 887499 w 1358153"/>
                    <a:gd name="connsiteY3" fmla="*/ 1902758 h 1902758"/>
                    <a:gd name="connsiteX4" fmla="*/ 470654 w 1358153"/>
                    <a:gd name="connsiteY4" fmla="*/ 0 h 1902758"/>
                    <a:gd name="connsiteX5" fmla="*/ 507989 w 1358153"/>
                    <a:gd name="connsiteY5" fmla="*/ 0 h 1902758"/>
                    <a:gd name="connsiteX6" fmla="*/ 661863 w 1358153"/>
                    <a:gd name="connsiteY6" fmla="*/ 186254 h 1902758"/>
                    <a:gd name="connsiteX7" fmla="*/ 511061 w 1358153"/>
                    <a:gd name="connsiteY7" fmla="*/ 864450 h 1902758"/>
                    <a:gd name="connsiteX8" fmla="*/ 671839 w 1358153"/>
                    <a:gd name="connsiteY8" fmla="*/ 1024177 h 1902758"/>
                    <a:gd name="connsiteX9" fmla="*/ 846895 w 1358153"/>
                    <a:gd name="connsiteY9" fmla="*/ 861125 h 1902758"/>
                    <a:gd name="connsiteX10" fmla="*/ 693941 w 1358153"/>
                    <a:gd name="connsiteY10" fmla="*/ 179482 h 1902758"/>
                    <a:gd name="connsiteX11" fmla="*/ 823928 w 1358153"/>
                    <a:gd name="connsiteY11" fmla="*/ 25112 h 1902758"/>
                    <a:gd name="connsiteX12" fmla="*/ 847100 w 1358153"/>
                    <a:gd name="connsiteY12" fmla="*/ 0 h 1902758"/>
                    <a:gd name="connsiteX13" fmla="*/ 887499 w 1358153"/>
                    <a:gd name="connsiteY13" fmla="*/ 0 h 1902758"/>
                    <a:gd name="connsiteX14" fmla="*/ 1358153 w 1358153"/>
                    <a:gd name="connsiteY14" fmla="*/ 470654 h 1902758"/>
                    <a:gd name="connsiteX15" fmla="*/ 1358153 w 1358153"/>
                    <a:gd name="connsiteY15" fmla="*/ 1094003 h 1902758"/>
                    <a:gd name="connsiteX16" fmla="*/ 1082053 w 1358153"/>
                    <a:gd name="connsiteY16" fmla="*/ 1094003 h 1902758"/>
                    <a:gd name="connsiteX17" fmla="*/ 1082053 w 1358153"/>
                    <a:gd name="connsiteY17" fmla="*/ 438927 h 1902758"/>
                    <a:gd name="connsiteX18" fmla="*/ 1004482 w 1358153"/>
                    <a:gd name="connsiteY18" fmla="*/ 438927 h 1902758"/>
                    <a:gd name="connsiteX19" fmla="*/ 1004482 w 1358153"/>
                    <a:gd name="connsiteY19" fmla="*/ 1094003 h 1902758"/>
                    <a:gd name="connsiteX20" fmla="*/ 344705 w 1358153"/>
                    <a:gd name="connsiteY20" fmla="*/ 1094003 h 1902758"/>
                    <a:gd name="connsiteX21" fmla="*/ 344705 w 1358153"/>
                    <a:gd name="connsiteY21" fmla="*/ 438927 h 1902758"/>
                    <a:gd name="connsiteX22" fmla="*/ 267134 w 1358153"/>
                    <a:gd name="connsiteY22" fmla="*/ 438927 h 1902758"/>
                    <a:gd name="connsiteX23" fmla="*/ 267134 w 1358153"/>
                    <a:gd name="connsiteY23" fmla="*/ 1094003 h 1902758"/>
                    <a:gd name="connsiteX24" fmla="*/ 0 w 1358153"/>
                    <a:gd name="connsiteY24" fmla="*/ 1094003 h 1902758"/>
                    <a:gd name="connsiteX25" fmla="*/ 0 w 1358153"/>
                    <a:gd name="connsiteY25" fmla="*/ 470654 h 1902758"/>
                    <a:gd name="connsiteX26" fmla="*/ 470654 w 1358153"/>
                    <a:gd name="connsiteY26" fmla="*/ 0 h 1902758"/>
                    <a:gd name="connsiteX0" fmla="*/ 982352 w 1358153"/>
                    <a:gd name="connsiteY0" fmla="*/ 1893196 h 1893196"/>
                    <a:gd name="connsiteX1" fmla="*/ 1004482 w 1358153"/>
                    <a:gd name="connsiteY1" fmla="*/ 1886327 h 1893196"/>
                    <a:gd name="connsiteX2" fmla="*/ 982352 w 1358153"/>
                    <a:gd name="connsiteY2" fmla="*/ 1893196 h 1893196"/>
                    <a:gd name="connsiteX3" fmla="*/ 470654 w 1358153"/>
                    <a:gd name="connsiteY3" fmla="*/ 0 h 1893196"/>
                    <a:gd name="connsiteX4" fmla="*/ 507989 w 1358153"/>
                    <a:gd name="connsiteY4" fmla="*/ 0 h 1893196"/>
                    <a:gd name="connsiteX5" fmla="*/ 661863 w 1358153"/>
                    <a:gd name="connsiteY5" fmla="*/ 186254 h 1893196"/>
                    <a:gd name="connsiteX6" fmla="*/ 511061 w 1358153"/>
                    <a:gd name="connsiteY6" fmla="*/ 864450 h 1893196"/>
                    <a:gd name="connsiteX7" fmla="*/ 671839 w 1358153"/>
                    <a:gd name="connsiteY7" fmla="*/ 1024177 h 1893196"/>
                    <a:gd name="connsiteX8" fmla="*/ 846895 w 1358153"/>
                    <a:gd name="connsiteY8" fmla="*/ 861125 h 1893196"/>
                    <a:gd name="connsiteX9" fmla="*/ 693941 w 1358153"/>
                    <a:gd name="connsiteY9" fmla="*/ 179482 h 1893196"/>
                    <a:gd name="connsiteX10" fmla="*/ 823928 w 1358153"/>
                    <a:gd name="connsiteY10" fmla="*/ 25112 h 1893196"/>
                    <a:gd name="connsiteX11" fmla="*/ 847100 w 1358153"/>
                    <a:gd name="connsiteY11" fmla="*/ 0 h 1893196"/>
                    <a:gd name="connsiteX12" fmla="*/ 887499 w 1358153"/>
                    <a:gd name="connsiteY12" fmla="*/ 0 h 1893196"/>
                    <a:gd name="connsiteX13" fmla="*/ 1358153 w 1358153"/>
                    <a:gd name="connsiteY13" fmla="*/ 470654 h 1893196"/>
                    <a:gd name="connsiteX14" fmla="*/ 1358153 w 1358153"/>
                    <a:gd name="connsiteY14" fmla="*/ 1094003 h 1893196"/>
                    <a:gd name="connsiteX15" fmla="*/ 1082053 w 1358153"/>
                    <a:gd name="connsiteY15" fmla="*/ 1094003 h 1893196"/>
                    <a:gd name="connsiteX16" fmla="*/ 1082053 w 1358153"/>
                    <a:gd name="connsiteY16" fmla="*/ 438927 h 1893196"/>
                    <a:gd name="connsiteX17" fmla="*/ 1004482 w 1358153"/>
                    <a:gd name="connsiteY17" fmla="*/ 438927 h 1893196"/>
                    <a:gd name="connsiteX18" fmla="*/ 1004482 w 1358153"/>
                    <a:gd name="connsiteY18" fmla="*/ 1094003 h 1893196"/>
                    <a:gd name="connsiteX19" fmla="*/ 344705 w 1358153"/>
                    <a:gd name="connsiteY19" fmla="*/ 1094003 h 1893196"/>
                    <a:gd name="connsiteX20" fmla="*/ 344705 w 1358153"/>
                    <a:gd name="connsiteY20" fmla="*/ 438927 h 1893196"/>
                    <a:gd name="connsiteX21" fmla="*/ 267134 w 1358153"/>
                    <a:gd name="connsiteY21" fmla="*/ 438927 h 1893196"/>
                    <a:gd name="connsiteX22" fmla="*/ 267134 w 1358153"/>
                    <a:gd name="connsiteY22" fmla="*/ 1094003 h 1893196"/>
                    <a:gd name="connsiteX23" fmla="*/ 0 w 1358153"/>
                    <a:gd name="connsiteY23" fmla="*/ 1094003 h 1893196"/>
                    <a:gd name="connsiteX24" fmla="*/ 0 w 1358153"/>
                    <a:gd name="connsiteY24" fmla="*/ 470654 h 1893196"/>
                    <a:gd name="connsiteX25" fmla="*/ 470654 w 1358153"/>
                    <a:gd name="connsiteY25" fmla="*/ 0 h 1893196"/>
                    <a:gd name="connsiteX0" fmla="*/ 470654 w 1358153"/>
                    <a:gd name="connsiteY0" fmla="*/ 0 h 1094003"/>
                    <a:gd name="connsiteX1" fmla="*/ 507989 w 1358153"/>
                    <a:gd name="connsiteY1" fmla="*/ 0 h 1094003"/>
                    <a:gd name="connsiteX2" fmla="*/ 661863 w 1358153"/>
                    <a:gd name="connsiteY2" fmla="*/ 186254 h 1094003"/>
                    <a:gd name="connsiteX3" fmla="*/ 511061 w 1358153"/>
                    <a:gd name="connsiteY3" fmla="*/ 864450 h 1094003"/>
                    <a:gd name="connsiteX4" fmla="*/ 671839 w 1358153"/>
                    <a:gd name="connsiteY4" fmla="*/ 1024177 h 1094003"/>
                    <a:gd name="connsiteX5" fmla="*/ 846895 w 1358153"/>
                    <a:gd name="connsiteY5" fmla="*/ 861125 h 1094003"/>
                    <a:gd name="connsiteX6" fmla="*/ 693941 w 1358153"/>
                    <a:gd name="connsiteY6" fmla="*/ 179482 h 1094003"/>
                    <a:gd name="connsiteX7" fmla="*/ 823928 w 1358153"/>
                    <a:gd name="connsiteY7" fmla="*/ 25112 h 1094003"/>
                    <a:gd name="connsiteX8" fmla="*/ 847100 w 1358153"/>
                    <a:gd name="connsiteY8" fmla="*/ 0 h 1094003"/>
                    <a:gd name="connsiteX9" fmla="*/ 887499 w 1358153"/>
                    <a:gd name="connsiteY9" fmla="*/ 0 h 1094003"/>
                    <a:gd name="connsiteX10" fmla="*/ 1358153 w 1358153"/>
                    <a:gd name="connsiteY10" fmla="*/ 470654 h 1094003"/>
                    <a:gd name="connsiteX11" fmla="*/ 1358153 w 1358153"/>
                    <a:gd name="connsiteY11" fmla="*/ 1094003 h 1094003"/>
                    <a:gd name="connsiteX12" fmla="*/ 1082053 w 1358153"/>
                    <a:gd name="connsiteY12" fmla="*/ 1094003 h 1094003"/>
                    <a:gd name="connsiteX13" fmla="*/ 1082053 w 1358153"/>
                    <a:gd name="connsiteY13" fmla="*/ 438927 h 1094003"/>
                    <a:gd name="connsiteX14" fmla="*/ 1004482 w 1358153"/>
                    <a:gd name="connsiteY14" fmla="*/ 438927 h 1094003"/>
                    <a:gd name="connsiteX15" fmla="*/ 1004482 w 1358153"/>
                    <a:gd name="connsiteY15" fmla="*/ 1094003 h 1094003"/>
                    <a:gd name="connsiteX16" fmla="*/ 344705 w 1358153"/>
                    <a:gd name="connsiteY16" fmla="*/ 1094003 h 1094003"/>
                    <a:gd name="connsiteX17" fmla="*/ 344705 w 1358153"/>
                    <a:gd name="connsiteY17" fmla="*/ 438927 h 1094003"/>
                    <a:gd name="connsiteX18" fmla="*/ 267134 w 1358153"/>
                    <a:gd name="connsiteY18" fmla="*/ 438927 h 1094003"/>
                    <a:gd name="connsiteX19" fmla="*/ 267134 w 1358153"/>
                    <a:gd name="connsiteY19" fmla="*/ 1094003 h 1094003"/>
                    <a:gd name="connsiteX20" fmla="*/ 0 w 1358153"/>
                    <a:gd name="connsiteY20" fmla="*/ 1094003 h 1094003"/>
                    <a:gd name="connsiteX21" fmla="*/ 0 w 1358153"/>
                    <a:gd name="connsiteY21" fmla="*/ 470654 h 1094003"/>
                    <a:gd name="connsiteX22" fmla="*/ 470654 w 1358153"/>
                    <a:gd name="connsiteY22" fmla="*/ 0 h 1094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358153" h="1094003">
                      <a:moveTo>
                        <a:pt x="470654" y="0"/>
                      </a:moveTo>
                      <a:lnTo>
                        <a:pt x="507989" y="0"/>
                      </a:lnTo>
                      <a:cubicBezTo>
                        <a:pt x="559280" y="63193"/>
                        <a:pt x="610572" y="123061"/>
                        <a:pt x="661863" y="186254"/>
                      </a:cubicBezTo>
                      <a:cubicBezTo>
                        <a:pt x="592753" y="496555"/>
                        <a:pt x="576846" y="550823"/>
                        <a:pt x="511061" y="864450"/>
                      </a:cubicBezTo>
                      <a:lnTo>
                        <a:pt x="671839" y="1024177"/>
                      </a:lnTo>
                      <a:cubicBezTo>
                        <a:pt x="717999" y="997535"/>
                        <a:pt x="794085" y="911043"/>
                        <a:pt x="846895" y="861125"/>
                      </a:cubicBezTo>
                      <a:lnTo>
                        <a:pt x="693941" y="179482"/>
                      </a:lnTo>
                      <a:cubicBezTo>
                        <a:pt x="736630" y="127974"/>
                        <a:pt x="777032" y="80829"/>
                        <a:pt x="823928" y="25112"/>
                      </a:cubicBezTo>
                      <a:lnTo>
                        <a:pt x="847100" y="0"/>
                      </a:lnTo>
                      <a:lnTo>
                        <a:pt x="887499" y="0"/>
                      </a:lnTo>
                      <a:cubicBezTo>
                        <a:pt x="1147434" y="0"/>
                        <a:pt x="1358153" y="210719"/>
                        <a:pt x="1358153" y="470654"/>
                      </a:cubicBezTo>
                      <a:lnTo>
                        <a:pt x="1358153" y="1094003"/>
                      </a:lnTo>
                      <a:lnTo>
                        <a:pt x="1082053" y="1094003"/>
                      </a:lnTo>
                      <a:lnTo>
                        <a:pt x="1082053" y="438927"/>
                      </a:lnTo>
                      <a:lnTo>
                        <a:pt x="1004482" y="438927"/>
                      </a:lnTo>
                      <a:lnTo>
                        <a:pt x="1004482" y="1094003"/>
                      </a:lnTo>
                      <a:lnTo>
                        <a:pt x="344705" y="1094003"/>
                      </a:lnTo>
                      <a:lnTo>
                        <a:pt x="344705" y="438927"/>
                      </a:lnTo>
                      <a:lnTo>
                        <a:pt x="267134" y="438927"/>
                      </a:lnTo>
                      <a:lnTo>
                        <a:pt x="267134" y="1094003"/>
                      </a:lnTo>
                      <a:lnTo>
                        <a:pt x="0" y="1094003"/>
                      </a:lnTo>
                      <a:lnTo>
                        <a:pt x="0" y="470654"/>
                      </a:lnTo>
                      <a:cubicBezTo>
                        <a:pt x="0" y="210719"/>
                        <a:pt x="210719" y="0"/>
                        <a:pt x="47065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2390784" y="1579241"/>
                  <a:ext cx="812408" cy="812408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3894717" y="1579241"/>
                <a:ext cx="1358153" cy="1950472"/>
                <a:chOff x="3894717" y="1579241"/>
                <a:chExt cx="1358153" cy="1950472"/>
              </a:xfrm>
              <a:grpFill/>
            </p:grpSpPr>
            <p:sp>
              <p:nvSpPr>
                <p:cNvPr id="26" name="Freeform 25"/>
                <p:cNvSpPr/>
                <p:nvPr/>
              </p:nvSpPr>
              <p:spPr>
                <a:xfrm>
                  <a:off x="3894717" y="2435710"/>
                  <a:ext cx="1358153" cy="1094003"/>
                </a:xfrm>
                <a:custGeom>
                  <a:avLst/>
                  <a:gdLst>
                    <a:gd name="connsiteX0" fmla="*/ 1082053 w 1358153"/>
                    <a:gd name="connsiteY0" fmla="*/ 1855448 h 1902758"/>
                    <a:gd name="connsiteX1" fmla="*/ 1089719 w 1358153"/>
                    <a:gd name="connsiteY1" fmla="*/ 1855448 h 1902758"/>
                    <a:gd name="connsiteX2" fmla="*/ 1082053 w 1358153"/>
                    <a:gd name="connsiteY2" fmla="*/ 1859609 h 1902758"/>
                    <a:gd name="connsiteX3" fmla="*/ 344705 w 1358153"/>
                    <a:gd name="connsiteY3" fmla="*/ 1855448 h 1902758"/>
                    <a:gd name="connsiteX4" fmla="*/ 1004482 w 1358153"/>
                    <a:gd name="connsiteY4" fmla="*/ 1855448 h 1902758"/>
                    <a:gd name="connsiteX5" fmla="*/ 1004482 w 1358153"/>
                    <a:gd name="connsiteY5" fmla="*/ 1886327 h 1902758"/>
                    <a:gd name="connsiteX6" fmla="*/ 982352 w 1358153"/>
                    <a:gd name="connsiteY6" fmla="*/ 1893196 h 1902758"/>
                    <a:gd name="connsiteX7" fmla="*/ 887499 w 1358153"/>
                    <a:gd name="connsiteY7" fmla="*/ 1902758 h 1902758"/>
                    <a:gd name="connsiteX8" fmla="*/ 470654 w 1358153"/>
                    <a:gd name="connsiteY8" fmla="*/ 1902758 h 1902758"/>
                    <a:gd name="connsiteX9" fmla="*/ 375801 w 1358153"/>
                    <a:gd name="connsiteY9" fmla="*/ 1893196 h 1902758"/>
                    <a:gd name="connsiteX10" fmla="*/ 344705 w 1358153"/>
                    <a:gd name="connsiteY10" fmla="*/ 1883544 h 1902758"/>
                    <a:gd name="connsiteX11" fmla="*/ 470654 w 1358153"/>
                    <a:gd name="connsiteY11" fmla="*/ 0 h 1902758"/>
                    <a:gd name="connsiteX12" fmla="*/ 507989 w 1358153"/>
                    <a:gd name="connsiteY12" fmla="*/ 0 h 1902758"/>
                    <a:gd name="connsiteX13" fmla="*/ 661863 w 1358153"/>
                    <a:gd name="connsiteY13" fmla="*/ 186254 h 1902758"/>
                    <a:gd name="connsiteX14" fmla="*/ 511061 w 1358153"/>
                    <a:gd name="connsiteY14" fmla="*/ 864450 h 1902758"/>
                    <a:gd name="connsiteX15" fmla="*/ 671839 w 1358153"/>
                    <a:gd name="connsiteY15" fmla="*/ 1024177 h 1902758"/>
                    <a:gd name="connsiteX16" fmla="*/ 846895 w 1358153"/>
                    <a:gd name="connsiteY16" fmla="*/ 861125 h 1902758"/>
                    <a:gd name="connsiteX17" fmla="*/ 693941 w 1358153"/>
                    <a:gd name="connsiteY17" fmla="*/ 179482 h 1902758"/>
                    <a:gd name="connsiteX18" fmla="*/ 823928 w 1358153"/>
                    <a:gd name="connsiteY18" fmla="*/ 25112 h 1902758"/>
                    <a:gd name="connsiteX19" fmla="*/ 847100 w 1358153"/>
                    <a:gd name="connsiteY19" fmla="*/ 0 h 1902758"/>
                    <a:gd name="connsiteX20" fmla="*/ 887499 w 1358153"/>
                    <a:gd name="connsiteY20" fmla="*/ 0 h 1902758"/>
                    <a:gd name="connsiteX21" fmla="*/ 1358153 w 1358153"/>
                    <a:gd name="connsiteY21" fmla="*/ 470654 h 1902758"/>
                    <a:gd name="connsiteX22" fmla="*/ 1358153 w 1358153"/>
                    <a:gd name="connsiteY22" fmla="*/ 1094003 h 1902758"/>
                    <a:gd name="connsiteX23" fmla="*/ 1082053 w 1358153"/>
                    <a:gd name="connsiteY23" fmla="*/ 1094003 h 1902758"/>
                    <a:gd name="connsiteX24" fmla="*/ 1082053 w 1358153"/>
                    <a:gd name="connsiteY24" fmla="*/ 438927 h 1902758"/>
                    <a:gd name="connsiteX25" fmla="*/ 1004482 w 1358153"/>
                    <a:gd name="connsiteY25" fmla="*/ 438927 h 1902758"/>
                    <a:gd name="connsiteX26" fmla="*/ 1004482 w 1358153"/>
                    <a:gd name="connsiteY26" fmla="*/ 1094003 h 1902758"/>
                    <a:gd name="connsiteX27" fmla="*/ 344705 w 1358153"/>
                    <a:gd name="connsiteY27" fmla="*/ 1094003 h 1902758"/>
                    <a:gd name="connsiteX28" fmla="*/ 344705 w 1358153"/>
                    <a:gd name="connsiteY28" fmla="*/ 438927 h 1902758"/>
                    <a:gd name="connsiteX29" fmla="*/ 267134 w 1358153"/>
                    <a:gd name="connsiteY29" fmla="*/ 438927 h 1902758"/>
                    <a:gd name="connsiteX30" fmla="*/ 267134 w 1358153"/>
                    <a:gd name="connsiteY30" fmla="*/ 1094003 h 1902758"/>
                    <a:gd name="connsiteX31" fmla="*/ 0 w 1358153"/>
                    <a:gd name="connsiteY31" fmla="*/ 1094003 h 1902758"/>
                    <a:gd name="connsiteX32" fmla="*/ 0 w 1358153"/>
                    <a:gd name="connsiteY32" fmla="*/ 470654 h 1902758"/>
                    <a:gd name="connsiteX33" fmla="*/ 470654 w 1358153"/>
                    <a:gd name="connsiteY33" fmla="*/ 0 h 1902758"/>
                    <a:gd name="connsiteX0" fmla="*/ 1082053 w 1358153"/>
                    <a:gd name="connsiteY0" fmla="*/ 1855448 h 1902758"/>
                    <a:gd name="connsiteX1" fmla="*/ 1089719 w 1358153"/>
                    <a:gd name="connsiteY1" fmla="*/ 1855448 h 1902758"/>
                    <a:gd name="connsiteX2" fmla="*/ 1082053 w 1358153"/>
                    <a:gd name="connsiteY2" fmla="*/ 1859609 h 1902758"/>
                    <a:gd name="connsiteX3" fmla="*/ 1082053 w 1358153"/>
                    <a:gd name="connsiteY3" fmla="*/ 1855448 h 1902758"/>
                    <a:gd name="connsiteX4" fmla="*/ 344705 w 1358153"/>
                    <a:gd name="connsiteY4" fmla="*/ 1855448 h 1902758"/>
                    <a:gd name="connsiteX5" fmla="*/ 1004482 w 1358153"/>
                    <a:gd name="connsiteY5" fmla="*/ 1886327 h 1902758"/>
                    <a:gd name="connsiteX6" fmla="*/ 982352 w 1358153"/>
                    <a:gd name="connsiteY6" fmla="*/ 1893196 h 1902758"/>
                    <a:gd name="connsiteX7" fmla="*/ 887499 w 1358153"/>
                    <a:gd name="connsiteY7" fmla="*/ 1902758 h 1902758"/>
                    <a:gd name="connsiteX8" fmla="*/ 470654 w 1358153"/>
                    <a:gd name="connsiteY8" fmla="*/ 1902758 h 1902758"/>
                    <a:gd name="connsiteX9" fmla="*/ 375801 w 1358153"/>
                    <a:gd name="connsiteY9" fmla="*/ 1893196 h 1902758"/>
                    <a:gd name="connsiteX10" fmla="*/ 344705 w 1358153"/>
                    <a:gd name="connsiteY10" fmla="*/ 1883544 h 1902758"/>
                    <a:gd name="connsiteX11" fmla="*/ 344705 w 1358153"/>
                    <a:gd name="connsiteY11" fmla="*/ 1855448 h 1902758"/>
                    <a:gd name="connsiteX12" fmla="*/ 470654 w 1358153"/>
                    <a:gd name="connsiteY12" fmla="*/ 0 h 1902758"/>
                    <a:gd name="connsiteX13" fmla="*/ 507989 w 1358153"/>
                    <a:gd name="connsiteY13" fmla="*/ 0 h 1902758"/>
                    <a:gd name="connsiteX14" fmla="*/ 661863 w 1358153"/>
                    <a:gd name="connsiteY14" fmla="*/ 186254 h 1902758"/>
                    <a:gd name="connsiteX15" fmla="*/ 511061 w 1358153"/>
                    <a:gd name="connsiteY15" fmla="*/ 864450 h 1902758"/>
                    <a:gd name="connsiteX16" fmla="*/ 671839 w 1358153"/>
                    <a:gd name="connsiteY16" fmla="*/ 1024177 h 1902758"/>
                    <a:gd name="connsiteX17" fmla="*/ 846895 w 1358153"/>
                    <a:gd name="connsiteY17" fmla="*/ 861125 h 1902758"/>
                    <a:gd name="connsiteX18" fmla="*/ 693941 w 1358153"/>
                    <a:gd name="connsiteY18" fmla="*/ 179482 h 1902758"/>
                    <a:gd name="connsiteX19" fmla="*/ 823928 w 1358153"/>
                    <a:gd name="connsiteY19" fmla="*/ 25112 h 1902758"/>
                    <a:gd name="connsiteX20" fmla="*/ 847100 w 1358153"/>
                    <a:gd name="connsiteY20" fmla="*/ 0 h 1902758"/>
                    <a:gd name="connsiteX21" fmla="*/ 887499 w 1358153"/>
                    <a:gd name="connsiteY21" fmla="*/ 0 h 1902758"/>
                    <a:gd name="connsiteX22" fmla="*/ 1358153 w 1358153"/>
                    <a:gd name="connsiteY22" fmla="*/ 470654 h 1902758"/>
                    <a:gd name="connsiteX23" fmla="*/ 1358153 w 1358153"/>
                    <a:gd name="connsiteY23" fmla="*/ 1094003 h 1902758"/>
                    <a:gd name="connsiteX24" fmla="*/ 1082053 w 1358153"/>
                    <a:gd name="connsiteY24" fmla="*/ 1094003 h 1902758"/>
                    <a:gd name="connsiteX25" fmla="*/ 1082053 w 1358153"/>
                    <a:gd name="connsiteY25" fmla="*/ 438927 h 1902758"/>
                    <a:gd name="connsiteX26" fmla="*/ 1004482 w 1358153"/>
                    <a:gd name="connsiteY26" fmla="*/ 438927 h 1902758"/>
                    <a:gd name="connsiteX27" fmla="*/ 1004482 w 1358153"/>
                    <a:gd name="connsiteY27" fmla="*/ 1094003 h 1902758"/>
                    <a:gd name="connsiteX28" fmla="*/ 344705 w 1358153"/>
                    <a:gd name="connsiteY28" fmla="*/ 1094003 h 1902758"/>
                    <a:gd name="connsiteX29" fmla="*/ 344705 w 1358153"/>
                    <a:gd name="connsiteY29" fmla="*/ 438927 h 1902758"/>
                    <a:gd name="connsiteX30" fmla="*/ 267134 w 1358153"/>
                    <a:gd name="connsiteY30" fmla="*/ 438927 h 1902758"/>
                    <a:gd name="connsiteX31" fmla="*/ 267134 w 1358153"/>
                    <a:gd name="connsiteY31" fmla="*/ 1094003 h 1902758"/>
                    <a:gd name="connsiteX32" fmla="*/ 0 w 1358153"/>
                    <a:gd name="connsiteY32" fmla="*/ 1094003 h 1902758"/>
                    <a:gd name="connsiteX33" fmla="*/ 0 w 1358153"/>
                    <a:gd name="connsiteY33" fmla="*/ 470654 h 1902758"/>
                    <a:gd name="connsiteX34" fmla="*/ 470654 w 1358153"/>
                    <a:gd name="connsiteY34" fmla="*/ 0 h 1902758"/>
                    <a:gd name="connsiteX0" fmla="*/ 1082053 w 1358153"/>
                    <a:gd name="connsiteY0" fmla="*/ 1859609 h 1902758"/>
                    <a:gd name="connsiteX1" fmla="*/ 1089719 w 1358153"/>
                    <a:gd name="connsiteY1" fmla="*/ 1855448 h 1902758"/>
                    <a:gd name="connsiteX2" fmla="*/ 1082053 w 1358153"/>
                    <a:gd name="connsiteY2" fmla="*/ 1859609 h 1902758"/>
                    <a:gd name="connsiteX3" fmla="*/ 344705 w 1358153"/>
                    <a:gd name="connsiteY3" fmla="*/ 1855448 h 1902758"/>
                    <a:gd name="connsiteX4" fmla="*/ 1004482 w 1358153"/>
                    <a:gd name="connsiteY4" fmla="*/ 1886327 h 1902758"/>
                    <a:gd name="connsiteX5" fmla="*/ 982352 w 1358153"/>
                    <a:gd name="connsiteY5" fmla="*/ 1893196 h 1902758"/>
                    <a:gd name="connsiteX6" fmla="*/ 887499 w 1358153"/>
                    <a:gd name="connsiteY6" fmla="*/ 1902758 h 1902758"/>
                    <a:gd name="connsiteX7" fmla="*/ 470654 w 1358153"/>
                    <a:gd name="connsiteY7" fmla="*/ 1902758 h 1902758"/>
                    <a:gd name="connsiteX8" fmla="*/ 375801 w 1358153"/>
                    <a:gd name="connsiteY8" fmla="*/ 1893196 h 1902758"/>
                    <a:gd name="connsiteX9" fmla="*/ 344705 w 1358153"/>
                    <a:gd name="connsiteY9" fmla="*/ 1883544 h 1902758"/>
                    <a:gd name="connsiteX10" fmla="*/ 344705 w 1358153"/>
                    <a:gd name="connsiteY10" fmla="*/ 1855448 h 1902758"/>
                    <a:gd name="connsiteX11" fmla="*/ 470654 w 1358153"/>
                    <a:gd name="connsiteY11" fmla="*/ 0 h 1902758"/>
                    <a:gd name="connsiteX12" fmla="*/ 507989 w 1358153"/>
                    <a:gd name="connsiteY12" fmla="*/ 0 h 1902758"/>
                    <a:gd name="connsiteX13" fmla="*/ 661863 w 1358153"/>
                    <a:gd name="connsiteY13" fmla="*/ 186254 h 1902758"/>
                    <a:gd name="connsiteX14" fmla="*/ 511061 w 1358153"/>
                    <a:gd name="connsiteY14" fmla="*/ 864450 h 1902758"/>
                    <a:gd name="connsiteX15" fmla="*/ 671839 w 1358153"/>
                    <a:gd name="connsiteY15" fmla="*/ 1024177 h 1902758"/>
                    <a:gd name="connsiteX16" fmla="*/ 846895 w 1358153"/>
                    <a:gd name="connsiteY16" fmla="*/ 861125 h 1902758"/>
                    <a:gd name="connsiteX17" fmla="*/ 693941 w 1358153"/>
                    <a:gd name="connsiteY17" fmla="*/ 179482 h 1902758"/>
                    <a:gd name="connsiteX18" fmla="*/ 823928 w 1358153"/>
                    <a:gd name="connsiteY18" fmla="*/ 25112 h 1902758"/>
                    <a:gd name="connsiteX19" fmla="*/ 847100 w 1358153"/>
                    <a:gd name="connsiteY19" fmla="*/ 0 h 1902758"/>
                    <a:gd name="connsiteX20" fmla="*/ 887499 w 1358153"/>
                    <a:gd name="connsiteY20" fmla="*/ 0 h 1902758"/>
                    <a:gd name="connsiteX21" fmla="*/ 1358153 w 1358153"/>
                    <a:gd name="connsiteY21" fmla="*/ 470654 h 1902758"/>
                    <a:gd name="connsiteX22" fmla="*/ 1358153 w 1358153"/>
                    <a:gd name="connsiteY22" fmla="*/ 1094003 h 1902758"/>
                    <a:gd name="connsiteX23" fmla="*/ 1082053 w 1358153"/>
                    <a:gd name="connsiteY23" fmla="*/ 1094003 h 1902758"/>
                    <a:gd name="connsiteX24" fmla="*/ 1082053 w 1358153"/>
                    <a:gd name="connsiteY24" fmla="*/ 438927 h 1902758"/>
                    <a:gd name="connsiteX25" fmla="*/ 1004482 w 1358153"/>
                    <a:gd name="connsiteY25" fmla="*/ 438927 h 1902758"/>
                    <a:gd name="connsiteX26" fmla="*/ 1004482 w 1358153"/>
                    <a:gd name="connsiteY26" fmla="*/ 1094003 h 1902758"/>
                    <a:gd name="connsiteX27" fmla="*/ 344705 w 1358153"/>
                    <a:gd name="connsiteY27" fmla="*/ 1094003 h 1902758"/>
                    <a:gd name="connsiteX28" fmla="*/ 344705 w 1358153"/>
                    <a:gd name="connsiteY28" fmla="*/ 438927 h 1902758"/>
                    <a:gd name="connsiteX29" fmla="*/ 267134 w 1358153"/>
                    <a:gd name="connsiteY29" fmla="*/ 438927 h 1902758"/>
                    <a:gd name="connsiteX30" fmla="*/ 267134 w 1358153"/>
                    <a:gd name="connsiteY30" fmla="*/ 1094003 h 1902758"/>
                    <a:gd name="connsiteX31" fmla="*/ 0 w 1358153"/>
                    <a:gd name="connsiteY31" fmla="*/ 1094003 h 1902758"/>
                    <a:gd name="connsiteX32" fmla="*/ 0 w 1358153"/>
                    <a:gd name="connsiteY32" fmla="*/ 470654 h 1902758"/>
                    <a:gd name="connsiteX33" fmla="*/ 470654 w 1358153"/>
                    <a:gd name="connsiteY33" fmla="*/ 0 h 1902758"/>
                    <a:gd name="connsiteX0" fmla="*/ 344705 w 1358153"/>
                    <a:gd name="connsiteY0" fmla="*/ 1855448 h 1902758"/>
                    <a:gd name="connsiteX1" fmla="*/ 1004482 w 1358153"/>
                    <a:gd name="connsiteY1" fmla="*/ 1886327 h 1902758"/>
                    <a:gd name="connsiteX2" fmla="*/ 982352 w 1358153"/>
                    <a:gd name="connsiteY2" fmla="*/ 1893196 h 1902758"/>
                    <a:gd name="connsiteX3" fmla="*/ 887499 w 1358153"/>
                    <a:gd name="connsiteY3" fmla="*/ 1902758 h 1902758"/>
                    <a:gd name="connsiteX4" fmla="*/ 470654 w 1358153"/>
                    <a:gd name="connsiteY4" fmla="*/ 1902758 h 1902758"/>
                    <a:gd name="connsiteX5" fmla="*/ 375801 w 1358153"/>
                    <a:gd name="connsiteY5" fmla="*/ 1893196 h 1902758"/>
                    <a:gd name="connsiteX6" fmla="*/ 344705 w 1358153"/>
                    <a:gd name="connsiteY6" fmla="*/ 1883544 h 1902758"/>
                    <a:gd name="connsiteX7" fmla="*/ 344705 w 1358153"/>
                    <a:gd name="connsiteY7" fmla="*/ 1855448 h 1902758"/>
                    <a:gd name="connsiteX8" fmla="*/ 470654 w 1358153"/>
                    <a:gd name="connsiteY8" fmla="*/ 0 h 1902758"/>
                    <a:gd name="connsiteX9" fmla="*/ 507989 w 1358153"/>
                    <a:gd name="connsiteY9" fmla="*/ 0 h 1902758"/>
                    <a:gd name="connsiteX10" fmla="*/ 661863 w 1358153"/>
                    <a:gd name="connsiteY10" fmla="*/ 186254 h 1902758"/>
                    <a:gd name="connsiteX11" fmla="*/ 511061 w 1358153"/>
                    <a:gd name="connsiteY11" fmla="*/ 864450 h 1902758"/>
                    <a:gd name="connsiteX12" fmla="*/ 671839 w 1358153"/>
                    <a:gd name="connsiteY12" fmla="*/ 1024177 h 1902758"/>
                    <a:gd name="connsiteX13" fmla="*/ 846895 w 1358153"/>
                    <a:gd name="connsiteY13" fmla="*/ 861125 h 1902758"/>
                    <a:gd name="connsiteX14" fmla="*/ 693941 w 1358153"/>
                    <a:gd name="connsiteY14" fmla="*/ 179482 h 1902758"/>
                    <a:gd name="connsiteX15" fmla="*/ 823928 w 1358153"/>
                    <a:gd name="connsiteY15" fmla="*/ 25112 h 1902758"/>
                    <a:gd name="connsiteX16" fmla="*/ 847100 w 1358153"/>
                    <a:gd name="connsiteY16" fmla="*/ 0 h 1902758"/>
                    <a:gd name="connsiteX17" fmla="*/ 887499 w 1358153"/>
                    <a:gd name="connsiteY17" fmla="*/ 0 h 1902758"/>
                    <a:gd name="connsiteX18" fmla="*/ 1358153 w 1358153"/>
                    <a:gd name="connsiteY18" fmla="*/ 470654 h 1902758"/>
                    <a:gd name="connsiteX19" fmla="*/ 1358153 w 1358153"/>
                    <a:gd name="connsiteY19" fmla="*/ 1094003 h 1902758"/>
                    <a:gd name="connsiteX20" fmla="*/ 1082053 w 1358153"/>
                    <a:gd name="connsiteY20" fmla="*/ 1094003 h 1902758"/>
                    <a:gd name="connsiteX21" fmla="*/ 1082053 w 1358153"/>
                    <a:gd name="connsiteY21" fmla="*/ 438927 h 1902758"/>
                    <a:gd name="connsiteX22" fmla="*/ 1004482 w 1358153"/>
                    <a:gd name="connsiteY22" fmla="*/ 438927 h 1902758"/>
                    <a:gd name="connsiteX23" fmla="*/ 1004482 w 1358153"/>
                    <a:gd name="connsiteY23" fmla="*/ 1094003 h 1902758"/>
                    <a:gd name="connsiteX24" fmla="*/ 344705 w 1358153"/>
                    <a:gd name="connsiteY24" fmla="*/ 1094003 h 1902758"/>
                    <a:gd name="connsiteX25" fmla="*/ 344705 w 1358153"/>
                    <a:gd name="connsiteY25" fmla="*/ 438927 h 1902758"/>
                    <a:gd name="connsiteX26" fmla="*/ 267134 w 1358153"/>
                    <a:gd name="connsiteY26" fmla="*/ 438927 h 1902758"/>
                    <a:gd name="connsiteX27" fmla="*/ 267134 w 1358153"/>
                    <a:gd name="connsiteY27" fmla="*/ 1094003 h 1902758"/>
                    <a:gd name="connsiteX28" fmla="*/ 0 w 1358153"/>
                    <a:gd name="connsiteY28" fmla="*/ 1094003 h 1902758"/>
                    <a:gd name="connsiteX29" fmla="*/ 0 w 1358153"/>
                    <a:gd name="connsiteY29" fmla="*/ 470654 h 1902758"/>
                    <a:gd name="connsiteX30" fmla="*/ 470654 w 1358153"/>
                    <a:gd name="connsiteY30" fmla="*/ 0 h 1902758"/>
                    <a:gd name="connsiteX0" fmla="*/ 344705 w 1358153"/>
                    <a:gd name="connsiteY0" fmla="*/ 1883544 h 1902758"/>
                    <a:gd name="connsiteX1" fmla="*/ 1004482 w 1358153"/>
                    <a:gd name="connsiteY1" fmla="*/ 1886327 h 1902758"/>
                    <a:gd name="connsiteX2" fmla="*/ 982352 w 1358153"/>
                    <a:gd name="connsiteY2" fmla="*/ 1893196 h 1902758"/>
                    <a:gd name="connsiteX3" fmla="*/ 887499 w 1358153"/>
                    <a:gd name="connsiteY3" fmla="*/ 1902758 h 1902758"/>
                    <a:gd name="connsiteX4" fmla="*/ 470654 w 1358153"/>
                    <a:gd name="connsiteY4" fmla="*/ 1902758 h 1902758"/>
                    <a:gd name="connsiteX5" fmla="*/ 375801 w 1358153"/>
                    <a:gd name="connsiteY5" fmla="*/ 1893196 h 1902758"/>
                    <a:gd name="connsiteX6" fmla="*/ 344705 w 1358153"/>
                    <a:gd name="connsiteY6" fmla="*/ 1883544 h 1902758"/>
                    <a:gd name="connsiteX7" fmla="*/ 470654 w 1358153"/>
                    <a:gd name="connsiteY7" fmla="*/ 0 h 1902758"/>
                    <a:gd name="connsiteX8" fmla="*/ 507989 w 1358153"/>
                    <a:gd name="connsiteY8" fmla="*/ 0 h 1902758"/>
                    <a:gd name="connsiteX9" fmla="*/ 661863 w 1358153"/>
                    <a:gd name="connsiteY9" fmla="*/ 186254 h 1902758"/>
                    <a:gd name="connsiteX10" fmla="*/ 511061 w 1358153"/>
                    <a:gd name="connsiteY10" fmla="*/ 864450 h 1902758"/>
                    <a:gd name="connsiteX11" fmla="*/ 671839 w 1358153"/>
                    <a:gd name="connsiteY11" fmla="*/ 1024177 h 1902758"/>
                    <a:gd name="connsiteX12" fmla="*/ 846895 w 1358153"/>
                    <a:gd name="connsiteY12" fmla="*/ 861125 h 1902758"/>
                    <a:gd name="connsiteX13" fmla="*/ 693941 w 1358153"/>
                    <a:gd name="connsiteY13" fmla="*/ 179482 h 1902758"/>
                    <a:gd name="connsiteX14" fmla="*/ 823928 w 1358153"/>
                    <a:gd name="connsiteY14" fmla="*/ 25112 h 1902758"/>
                    <a:gd name="connsiteX15" fmla="*/ 847100 w 1358153"/>
                    <a:gd name="connsiteY15" fmla="*/ 0 h 1902758"/>
                    <a:gd name="connsiteX16" fmla="*/ 887499 w 1358153"/>
                    <a:gd name="connsiteY16" fmla="*/ 0 h 1902758"/>
                    <a:gd name="connsiteX17" fmla="*/ 1358153 w 1358153"/>
                    <a:gd name="connsiteY17" fmla="*/ 470654 h 1902758"/>
                    <a:gd name="connsiteX18" fmla="*/ 1358153 w 1358153"/>
                    <a:gd name="connsiteY18" fmla="*/ 1094003 h 1902758"/>
                    <a:gd name="connsiteX19" fmla="*/ 1082053 w 1358153"/>
                    <a:gd name="connsiteY19" fmla="*/ 1094003 h 1902758"/>
                    <a:gd name="connsiteX20" fmla="*/ 1082053 w 1358153"/>
                    <a:gd name="connsiteY20" fmla="*/ 438927 h 1902758"/>
                    <a:gd name="connsiteX21" fmla="*/ 1004482 w 1358153"/>
                    <a:gd name="connsiteY21" fmla="*/ 438927 h 1902758"/>
                    <a:gd name="connsiteX22" fmla="*/ 1004482 w 1358153"/>
                    <a:gd name="connsiteY22" fmla="*/ 1094003 h 1902758"/>
                    <a:gd name="connsiteX23" fmla="*/ 344705 w 1358153"/>
                    <a:gd name="connsiteY23" fmla="*/ 1094003 h 1902758"/>
                    <a:gd name="connsiteX24" fmla="*/ 344705 w 1358153"/>
                    <a:gd name="connsiteY24" fmla="*/ 438927 h 1902758"/>
                    <a:gd name="connsiteX25" fmla="*/ 267134 w 1358153"/>
                    <a:gd name="connsiteY25" fmla="*/ 438927 h 1902758"/>
                    <a:gd name="connsiteX26" fmla="*/ 267134 w 1358153"/>
                    <a:gd name="connsiteY26" fmla="*/ 1094003 h 1902758"/>
                    <a:gd name="connsiteX27" fmla="*/ 0 w 1358153"/>
                    <a:gd name="connsiteY27" fmla="*/ 1094003 h 1902758"/>
                    <a:gd name="connsiteX28" fmla="*/ 0 w 1358153"/>
                    <a:gd name="connsiteY28" fmla="*/ 470654 h 1902758"/>
                    <a:gd name="connsiteX29" fmla="*/ 470654 w 1358153"/>
                    <a:gd name="connsiteY29" fmla="*/ 0 h 1902758"/>
                    <a:gd name="connsiteX0" fmla="*/ 375801 w 1358153"/>
                    <a:gd name="connsiteY0" fmla="*/ 1893196 h 1902758"/>
                    <a:gd name="connsiteX1" fmla="*/ 1004482 w 1358153"/>
                    <a:gd name="connsiteY1" fmla="*/ 1886327 h 1902758"/>
                    <a:gd name="connsiteX2" fmla="*/ 982352 w 1358153"/>
                    <a:gd name="connsiteY2" fmla="*/ 1893196 h 1902758"/>
                    <a:gd name="connsiteX3" fmla="*/ 887499 w 1358153"/>
                    <a:gd name="connsiteY3" fmla="*/ 1902758 h 1902758"/>
                    <a:gd name="connsiteX4" fmla="*/ 470654 w 1358153"/>
                    <a:gd name="connsiteY4" fmla="*/ 1902758 h 1902758"/>
                    <a:gd name="connsiteX5" fmla="*/ 375801 w 1358153"/>
                    <a:gd name="connsiteY5" fmla="*/ 1893196 h 1902758"/>
                    <a:gd name="connsiteX6" fmla="*/ 470654 w 1358153"/>
                    <a:gd name="connsiteY6" fmla="*/ 0 h 1902758"/>
                    <a:gd name="connsiteX7" fmla="*/ 507989 w 1358153"/>
                    <a:gd name="connsiteY7" fmla="*/ 0 h 1902758"/>
                    <a:gd name="connsiteX8" fmla="*/ 661863 w 1358153"/>
                    <a:gd name="connsiteY8" fmla="*/ 186254 h 1902758"/>
                    <a:gd name="connsiteX9" fmla="*/ 511061 w 1358153"/>
                    <a:gd name="connsiteY9" fmla="*/ 864450 h 1902758"/>
                    <a:gd name="connsiteX10" fmla="*/ 671839 w 1358153"/>
                    <a:gd name="connsiteY10" fmla="*/ 1024177 h 1902758"/>
                    <a:gd name="connsiteX11" fmla="*/ 846895 w 1358153"/>
                    <a:gd name="connsiteY11" fmla="*/ 861125 h 1902758"/>
                    <a:gd name="connsiteX12" fmla="*/ 693941 w 1358153"/>
                    <a:gd name="connsiteY12" fmla="*/ 179482 h 1902758"/>
                    <a:gd name="connsiteX13" fmla="*/ 823928 w 1358153"/>
                    <a:gd name="connsiteY13" fmla="*/ 25112 h 1902758"/>
                    <a:gd name="connsiteX14" fmla="*/ 847100 w 1358153"/>
                    <a:gd name="connsiteY14" fmla="*/ 0 h 1902758"/>
                    <a:gd name="connsiteX15" fmla="*/ 887499 w 1358153"/>
                    <a:gd name="connsiteY15" fmla="*/ 0 h 1902758"/>
                    <a:gd name="connsiteX16" fmla="*/ 1358153 w 1358153"/>
                    <a:gd name="connsiteY16" fmla="*/ 470654 h 1902758"/>
                    <a:gd name="connsiteX17" fmla="*/ 1358153 w 1358153"/>
                    <a:gd name="connsiteY17" fmla="*/ 1094003 h 1902758"/>
                    <a:gd name="connsiteX18" fmla="*/ 1082053 w 1358153"/>
                    <a:gd name="connsiteY18" fmla="*/ 1094003 h 1902758"/>
                    <a:gd name="connsiteX19" fmla="*/ 1082053 w 1358153"/>
                    <a:gd name="connsiteY19" fmla="*/ 438927 h 1902758"/>
                    <a:gd name="connsiteX20" fmla="*/ 1004482 w 1358153"/>
                    <a:gd name="connsiteY20" fmla="*/ 438927 h 1902758"/>
                    <a:gd name="connsiteX21" fmla="*/ 1004482 w 1358153"/>
                    <a:gd name="connsiteY21" fmla="*/ 1094003 h 1902758"/>
                    <a:gd name="connsiteX22" fmla="*/ 344705 w 1358153"/>
                    <a:gd name="connsiteY22" fmla="*/ 1094003 h 1902758"/>
                    <a:gd name="connsiteX23" fmla="*/ 344705 w 1358153"/>
                    <a:gd name="connsiteY23" fmla="*/ 438927 h 1902758"/>
                    <a:gd name="connsiteX24" fmla="*/ 267134 w 1358153"/>
                    <a:gd name="connsiteY24" fmla="*/ 438927 h 1902758"/>
                    <a:gd name="connsiteX25" fmla="*/ 267134 w 1358153"/>
                    <a:gd name="connsiteY25" fmla="*/ 1094003 h 1902758"/>
                    <a:gd name="connsiteX26" fmla="*/ 0 w 1358153"/>
                    <a:gd name="connsiteY26" fmla="*/ 1094003 h 1902758"/>
                    <a:gd name="connsiteX27" fmla="*/ 0 w 1358153"/>
                    <a:gd name="connsiteY27" fmla="*/ 470654 h 1902758"/>
                    <a:gd name="connsiteX28" fmla="*/ 470654 w 1358153"/>
                    <a:gd name="connsiteY28" fmla="*/ 0 h 1902758"/>
                    <a:gd name="connsiteX0" fmla="*/ 470654 w 1358153"/>
                    <a:gd name="connsiteY0" fmla="*/ 1902758 h 1902758"/>
                    <a:gd name="connsiteX1" fmla="*/ 1004482 w 1358153"/>
                    <a:gd name="connsiteY1" fmla="*/ 1886327 h 1902758"/>
                    <a:gd name="connsiteX2" fmla="*/ 982352 w 1358153"/>
                    <a:gd name="connsiteY2" fmla="*/ 1893196 h 1902758"/>
                    <a:gd name="connsiteX3" fmla="*/ 887499 w 1358153"/>
                    <a:gd name="connsiteY3" fmla="*/ 1902758 h 1902758"/>
                    <a:gd name="connsiteX4" fmla="*/ 470654 w 1358153"/>
                    <a:gd name="connsiteY4" fmla="*/ 1902758 h 1902758"/>
                    <a:gd name="connsiteX5" fmla="*/ 470654 w 1358153"/>
                    <a:gd name="connsiteY5" fmla="*/ 0 h 1902758"/>
                    <a:gd name="connsiteX6" fmla="*/ 507989 w 1358153"/>
                    <a:gd name="connsiteY6" fmla="*/ 0 h 1902758"/>
                    <a:gd name="connsiteX7" fmla="*/ 661863 w 1358153"/>
                    <a:gd name="connsiteY7" fmla="*/ 186254 h 1902758"/>
                    <a:gd name="connsiteX8" fmla="*/ 511061 w 1358153"/>
                    <a:gd name="connsiteY8" fmla="*/ 864450 h 1902758"/>
                    <a:gd name="connsiteX9" fmla="*/ 671839 w 1358153"/>
                    <a:gd name="connsiteY9" fmla="*/ 1024177 h 1902758"/>
                    <a:gd name="connsiteX10" fmla="*/ 846895 w 1358153"/>
                    <a:gd name="connsiteY10" fmla="*/ 861125 h 1902758"/>
                    <a:gd name="connsiteX11" fmla="*/ 693941 w 1358153"/>
                    <a:gd name="connsiteY11" fmla="*/ 179482 h 1902758"/>
                    <a:gd name="connsiteX12" fmla="*/ 823928 w 1358153"/>
                    <a:gd name="connsiteY12" fmla="*/ 25112 h 1902758"/>
                    <a:gd name="connsiteX13" fmla="*/ 847100 w 1358153"/>
                    <a:gd name="connsiteY13" fmla="*/ 0 h 1902758"/>
                    <a:gd name="connsiteX14" fmla="*/ 887499 w 1358153"/>
                    <a:gd name="connsiteY14" fmla="*/ 0 h 1902758"/>
                    <a:gd name="connsiteX15" fmla="*/ 1358153 w 1358153"/>
                    <a:gd name="connsiteY15" fmla="*/ 470654 h 1902758"/>
                    <a:gd name="connsiteX16" fmla="*/ 1358153 w 1358153"/>
                    <a:gd name="connsiteY16" fmla="*/ 1094003 h 1902758"/>
                    <a:gd name="connsiteX17" fmla="*/ 1082053 w 1358153"/>
                    <a:gd name="connsiteY17" fmla="*/ 1094003 h 1902758"/>
                    <a:gd name="connsiteX18" fmla="*/ 1082053 w 1358153"/>
                    <a:gd name="connsiteY18" fmla="*/ 438927 h 1902758"/>
                    <a:gd name="connsiteX19" fmla="*/ 1004482 w 1358153"/>
                    <a:gd name="connsiteY19" fmla="*/ 438927 h 1902758"/>
                    <a:gd name="connsiteX20" fmla="*/ 1004482 w 1358153"/>
                    <a:gd name="connsiteY20" fmla="*/ 1094003 h 1902758"/>
                    <a:gd name="connsiteX21" fmla="*/ 344705 w 1358153"/>
                    <a:gd name="connsiteY21" fmla="*/ 1094003 h 1902758"/>
                    <a:gd name="connsiteX22" fmla="*/ 344705 w 1358153"/>
                    <a:gd name="connsiteY22" fmla="*/ 438927 h 1902758"/>
                    <a:gd name="connsiteX23" fmla="*/ 267134 w 1358153"/>
                    <a:gd name="connsiteY23" fmla="*/ 438927 h 1902758"/>
                    <a:gd name="connsiteX24" fmla="*/ 267134 w 1358153"/>
                    <a:gd name="connsiteY24" fmla="*/ 1094003 h 1902758"/>
                    <a:gd name="connsiteX25" fmla="*/ 0 w 1358153"/>
                    <a:gd name="connsiteY25" fmla="*/ 1094003 h 1902758"/>
                    <a:gd name="connsiteX26" fmla="*/ 0 w 1358153"/>
                    <a:gd name="connsiteY26" fmla="*/ 470654 h 1902758"/>
                    <a:gd name="connsiteX27" fmla="*/ 470654 w 1358153"/>
                    <a:gd name="connsiteY27" fmla="*/ 0 h 1902758"/>
                    <a:gd name="connsiteX0" fmla="*/ 887499 w 1358153"/>
                    <a:gd name="connsiteY0" fmla="*/ 1902758 h 1902758"/>
                    <a:gd name="connsiteX1" fmla="*/ 1004482 w 1358153"/>
                    <a:gd name="connsiteY1" fmla="*/ 1886327 h 1902758"/>
                    <a:gd name="connsiteX2" fmla="*/ 982352 w 1358153"/>
                    <a:gd name="connsiteY2" fmla="*/ 1893196 h 1902758"/>
                    <a:gd name="connsiteX3" fmla="*/ 887499 w 1358153"/>
                    <a:gd name="connsiteY3" fmla="*/ 1902758 h 1902758"/>
                    <a:gd name="connsiteX4" fmla="*/ 470654 w 1358153"/>
                    <a:gd name="connsiteY4" fmla="*/ 0 h 1902758"/>
                    <a:gd name="connsiteX5" fmla="*/ 507989 w 1358153"/>
                    <a:gd name="connsiteY5" fmla="*/ 0 h 1902758"/>
                    <a:gd name="connsiteX6" fmla="*/ 661863 w 1358153"/>
                    <a:gd name="connsiteY6" fmla="*/ 186254 h 1902758"/>
                    <a:gd name="connsiteX7" fmla="*/ 511061 w 1358153"/>
                    <a:gd name="connsiteY7" fmla="*/ 864450 h 1902758"/>
                    <a:gd name="connsiteX8" fmla="*/ 671839 w 1358153"/>
                    <a:gd name="connsiteY8" fmla="*/ 1024177 h 1902758"/>
                    <a:gd name="connsiteX9" fmla="*/ 846895 w 1358153"/>
                    <a:gd name="connsiteY9" fmla="*/ 861125 h 1902758"/>
                    <a:gd name="connsiteX10" fmla="*/ 693941 w 1358153"/>
                    <a:gd name="connsiteY10" fmla="*/ 179482 h 1902758"/>
                    <a:gd name="connsiteX11" fmla="*/ 823928 w 1358153"/>
                    <a:gd name="connsiteY11" fmla="*/ 25112 h 1902758"/>
                    <a:gd name="connsiteX12" fmla="*/ 847100 w 1358153"/>
                    <a:gd name="connsiteY12" fmla="*/ 0 h 1902758"/>
                    <a:gd name="connsiteX13" fmla="*/ 887499 w 1358153"/>
                    <a:gd name="connsiteY13" fmla="*/ 0 h 1902758"/>
                    <a:gd name="connsiteX14" fmla="*/ 1358153 w 1358153"/>
                    <a:gd name="connsiteY14" fmla="*/ 470654 h 1902758"/>
                    <a:gd name="connsiteX15" fmla="*/ 1358153 w 1358153"/>
                    <a:gd name="connsiteY15" fmla="*/ 1094003 h 1902758"/>
                    <a:gd name="connsiteX16" fmla="*/ 1082053 w 1358153"/>
                    <a:gd name="connsiteY16" fmla="*/ 1094003 h 1902758"/>
                    <a:gd name="connsiteX17" fmla="*/ 1082053 w 1358153"/>
                    <a:gd name="connsiteY17" fmla="*/ 438927 h 1902758"/>
                    <a:gd name="connsiteX18" fmla="*/ 1004482 w 1358153"/>
                    <a:gd name="connsiteY18" fmla="*/ 438927 h 1902758"/>
                    <a:gd name="connsiteX19" fmla="*/ 1004482 w 1358153"/>
                    <a:gd name="connsiteY19" fmla="*/ 1094003 h 1902758"/>
                    <a:gd name="connsiteX20" fmla="*/ 344705 w 1358153"/>
                    <a:gd name="connsiteY20" fmla="*/ 1094003 h 1902758"/>
                    <a:gd name="connsiteX21" fmla="*/ 344705 w 1358153"/>
                    <a:gd name="connsiteY21" fmla="*/ 438927 h 1902758"/>
                    <a:gd name="connsiteX22" fmla="*/ 267134 w 1358153"/>
                    <a:gd name="connsiteY22" fmla="*/ 438927 h 1902758"/>
                    <a:gd name="connsiteX23" fmla="*/ 267134 w 1358153"/>
                    <a:gd name="connsiteY23" fmla="*/ 1094003 h 1902758"/>
                    <a:gd name="connsiteX24" fmla="*/ 0 w 1358153"/>
                    <a:gd name="connsiteY24" fmla="*/ 1094003 h 1902758"/>
                    <a:gd name="connsiteX25" fmla="*/ 0 w 1358153"/>
                    <a:gd name="connsiteY25" fmla="*/ 470654 h 1902758"/>
                    <a:gd name="connsiteX26" fmla="*/ 470654 w 1358153"/>
                    <a:gd name="connsiteY26" fmla="*/ 0 h 1902758"/>
                    <a:gd name="connsiteX0" fmla="*/ 982352 w 1358153"/>
                    <a:gd name="connsiteY0" fmla="*/ 1893196 h 1893196"/>
                    <a:gd name="connsiteX1" fmla="*/ 1004482 w 1358153"/>
                    <a:gd name="connsiteY1" fmla="*/ 1886327 h 1893196"/>
                    <a:gd name="connsiteX2" fmla="*/ 982352 w 1358153"/>
                    <a:gd name="connsiteY2" fmla="*/ 1893196 h 1893196"/>
                    <a:gd name="connsiteX3" fmla="*/ 470654 w 1358153"/>
                    <a:gd name="connsiteY3" fmla="*/ 0 h 1893196"/>
                    <a:gd name="connsiteX4" fmla="*/ 507989 w 1358153"/>
                    <a:gd name="connsiteY4" fmla="*/ 0 h 1893196"/>
                    <a:gd name="connsiteX5" fmla="*/ 661863 w 1358153"/>
                    <a:gd name="connsiteY5" fmla="*/ 186254 h 1893196"/>
                    <a:gd name="connsiteX6" fmla="*/ 511061 w 1358153"/>
                    <a:gd name="connsiteY6" fmla="*/ 864450 h 1893196"/>
                    <a:gd name="connsiteX7" fmla="*/ 671839 w 1358153"/>
                    <a:gd name="connsiteY7" fmla="*/ 1024177 h 1893196"/>
                    <a:gd name="connsiteX8" fmla="*/ 846895 w 1358153"/>
                    <a:gd name="connsiteY8" fmla="*/ 861125 h 1893196"/>
                    <a:gd name="connsiteX9" fmla="*/ 693941 w 1358153"/>
                    <a:gd name="connsiteY9" fmla="*/ 179482 h 1893196"/>
                    <a:gd name="connsiteX10" fmla="*/ 823928 w 1358153"/>
                    <a:gd name="connsiteY10" fmla="*/ 25112 h 1893196"/>
                    <a:gd name="connsiteX11" fmla="*/ 847100 w 1358153"/>
                    <a:gd name="connsiteY11" fmla="*/ 0 h 1893196"/>
                    <a:gd name="connsiteX12" fmla="*/ 887499 w 1358153"/>
                    <a:gd name="connsiteY12" fmla="*/ 0 h 1893196"/>
                    <a:gd name="connsiteX13" fmla="*/ 1358153 w 1358153"/>
                    <a:gd name="connsiteY13" fmla="*/ 470654 h 1893196"/>
                    <a:gd name="connsiteX14" fmla="*/ 1358153 w 1358153"/>
                    <a:gd name="connsiteY14" fmla="*/ 1094003 h 1893196"/>
                    <a:gd name="connsiteX15" fmla="*/ 1082053 w 1358153"/>
                    <a:gd name="connsiteY15" fmla="*/ 1094003 h 1893196"/>
                    <a:gd name="connsiteX16" fmla="*/ 1082053 w 1358153"/>
                    <a:gd name="connsiteY16" fmla="*/ 438927 h 1893196"/>
                    <a:gd name="connsiteX17" fmla="*/ 1004482 w 1358153"/>
                    <a:gd name="connsiteY17" fmla="*/ 438927 h 1893196"/>
                    <a:gd name="connsiteX18" fmla="*/ 1004482 w 1358153"/>
                    <a:gd name="connsiteY18" fmla="*/ 1094003 h 1893196"/>
                    <a:gd name="connsiteX19" fmla="*/ 344705 w 1358153"/>
                    <a:gd name="connsiteY19" fmla="*/ 1094003 h 1893196"/>
                    <a:gd name="connsiteX20" fmla="*/ 344705 w 1358153"/>
                    <a:gd name="connsiteY20" fmla="*/ 438927 h 1893196"/>
                    <a:gd name="connsiteX21" fmla="*/ 267134 w 1358153"/>
                    <a:gd name="connsiteY21" fmla="*/ 438927 h 1893196"/>
                    <a:gd name="connsiteX22" fmla="*/ 267134 w 1358153"/>
                    <a:gd name="connsiteY22" fmla="*/ 1094003 h 1893196"/>
                    <a:gd name="connsiteX23" fmla="*/ 0 w 1358153"/>
                    <a:gd name="connsiteY23" fmla="*/ 1094003 h 1893196"/>
                    <a:gd name="connsiteX24" fmla="*/ 0 w 1358153"/>
                    <a:gd name="connsiteY24" fmla="*/ 470654 h 1893196"/>
                    <a:gd name="connsiteX25" fmla="*/ 470654 w 1358153"/>
                    <a:gd name="connsiteY25" fmla="*/ 0 h 1893196"/>
                    <a:gd name="connsiteX0" fmla="*/ 470654 w 1358153"/>
                    <a:gd name="connsiteY0" fmla="*/ 0 h 1094003"/>
                    <a:gd name="connsiteX1" fmla="*/ 507989 w 1358153"/>
                    <a:gd name="connsiteY1" fmla="*/ 0 h 1094003"/>
                    <a:gd name="connsiteX2" fmla="*/ 661863 w 1358153"/>
                    <a:gd name="connsiteY2" fmla="*/ 186254 h 1094003"/>
                    <a:gd name="connsiteX3" fmla="*/ 511061 w 1358153"/>
                    <a:gd name="connsiteY3" fmla="*/ 864450 h 1094003"/>
                    <a:gd name="connsiteX4" fmla="*/ 671839 w 1358153"/>
                    <a:gd name="connsiteY4" fmla="*/ 1024177 h 1094003"/>
                    <a:gd name="connsiteX5" fmla="*/ 846895 w 1358153"/>
                    <a:gd name="connsiteY5" fmla="*/ 861125 h 1094003"/>
                    <a:gd name="connsiteX6" fmla="*/ 693941 w 1358153"/>
                    <a:gd name="connsiteY6" fmla="*/ 179482 h 1094003"/>
                    <a:gd name="connsiteX7" fmla="*/ 823928 w 1358153"/>
                    <a:gd name="connsiteY7" fmla="*/ 25112 h 1094003"/>
                    <a:gd name="connsiteX8" fmla="*/ 847100 w 1358153"/>
                    <a:gd name="connsiteY8" fmla="*/ 0 h 1094003"/>
                    <a:gd name="connsiteX9" fmla="*/ 887499 w 1358153"/>
                    <a:gd name="connsiteY9" fmla="*/ 0 h 1094003"/>
                    <a:gd name="connsiteX10" fmla="*/ 1358153 w 1358153"/>
                    <a:gd name="connsiteY10" fmla="*/ 470654 h 1094003"/>
                    <a:gd name="connsiteX11" fmla="*/ 1358153 w 1358153"/>
                    <a:gd name="connsiteY11" fmla="*/ 1094003 h 1094003"/>
                    <a:gd name="connsiteX12" fmla="*/ 1082053 w 1358153"/>
                    <a:gd name="connsiteY12" fmla="*/ 1094003 h 1094003"/>
                    <a:gd name="connsiteX13" fmla="*/ 1082053 w 1358153"/>
                    <a:gd name="connsiteY13" fmla="*/ 438927 h 1094003"/>
                    <a:gd name="connsiteX14" fmla="*/ 1004482 w 1358153"/>
                    <a:gd name="connsiteY14" fmla="*/ 438927 h 1094003"/>
                    <a:gd name="connsiteX15" fmla="*/ 1004482 w 1358153"/>
                    <a:gd name="connsiteY15" fmla="*/ 1094003 h 1094003"/>
                    <a:gd name="connsiteX16" fmla="*/ 344705 w 1358153"/>
                    <a:gd name="connsiteY16" fmla="*/ 1094003 h 1094003"/>
                    <a:gd name="connsiteX17" fmla="*/ 344705 w 1358153"/>
                    <a:gd name="connsiteY17" fmla="*/ 438927 h 1094003"/>
                    <a:gd name="connsiteX18" fmla="*/ 267134 w 1358153"/>
                    <a:gd name="connsiteY18" fmla="*/ 438927 h 1094003"/>
                    <a:gd name="connsiteX19" fmla="*/ 267134 w 1358153"/>
                    <a:gd name="connsiteY19" fmla="*/ 1094003 h 1094003"/>
                    <a:gd name="connsiteX20" fmla="*/ 0 w 1358153"/>
                    <a:gd name="connsiteY20" fmla="*/ 1094003 h 1094003"/>
                    <a:gd name="connsiteX21" fmla="*/ 0 w 1358153"/>
                    <a:gd name="connsiteY21" fmla="*/ 470654 h 1094003"/>
                    <a:gd name="connsiteX22" fmla="*/ 470654 w 1358153"/>
                    <a:gd name="connsiteY22" fmla="*/ 0 h 1094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358153" h="1094003">
                      <a:moveTo>
                        <a:pt x="470654" y="0"/>
                      </a:moveTo>
                      <a:lnTo>
                        <a:pt x="507989" y="0"/>
                      </a:lnTo>
                      <a:cubicBezTo>
                        <a:pt x="559280" y="63193"/>
                        <a:pt x="610572" y="123061"/>
                        <a:pt x="661863" y="186254"/>
                      </a:cubicBezTo>
                      <a:cubicBezTo>
                        <a:pt x="592753" y="496555"/>
                        <a:pt x="576846" y="550823"/>
                        <a:pt x="511061" y="864450"/>
                      </a:cubicBezTo>
                      <a:lnTo>
                        <a:pt x="671839" y="1024177"/>
                      </a:lnTo>
                      <a:cubicBezTo>
                        <a:pt x="717999" y="997535"/>
                        <a:pt x="794085" y="911043"/>
                        <a:pt x="846895" y="861125"/>
                      </a:cubicBezTo>
                      <a:lnTo>
                        <a:pt x="693941" y="179482"/>
                      </a:lnTo>
                      <a:cubicBezTo>
                        <a:pt x="736630" y="127974"/>
                        <a:pt x="777032" y="80829"/>
                        <a:pt x="823928" y="25112"/>
                      </a:cubicBezTo>
                      <a:lnTo>
                        <a:pt x="847100" y="0"/>
                      </a:lnTo>
                      <a:lnTo>
                        <a:pt x="887499" y="0"/>
                      </a:lnTo>
                      <a:cubicBezTo>
                        <a:pt x="1147434" y="0"/>
                        <a:pt x="1358153" y="210719"/>
                        <a:pt x="1358153" y="470654"/>
                      </a:cubicBezTo>
                      <a:lnTo>
                        <a:pt x="1358153" y="1094003"/>
                      </a:lnTo>
                      <a:lnTo>
                        <a:pt x="1082053" y="1094003"/>
                      </a:lnTo>
                      <a:lnTo>
                        <a:pt x="1082053" y="438927"/>
                      </a:lnTo>
                      <a:lnTo>
                        <a:pt x="1004482" y="438927"/>
                      </a:lnTo>
                      <a:lnTo>
                        <a:pt x="1004482" y="1094003"/>
                      </a:lnTo>
                      <a:lnTo>
                        <a:pt x="344705" y="1094003"/>
                      </a:lnTo>
                      <a:lnTo>
                        <a:pt x="344705" y="438927"/>
                      </a:lnTo>
                      <a:lnTo>
                        <a:pt x="267134" y="438927"/>
                      </a:lnTo>
                      <a:lnTo>
                        <a:pt x="267134" y="1094003"/>
                      </a:lnTo>
                      <a:lnTo>
                        <a:pt x="0" y="1094003"/>
                      </a:lnTo>
                      <a:lnTo>
                        <a:pt x="0" y="470654"/>
                      </a:lnTo>
                      <a:cubicBezTo>
                        <a:pt x="0" y="210719"/>
                        <a:pt x="210719" y="0"/>
                        <a:pt x="47065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4167589" y="1579241"/>
                  <a:ext cx="812408" cy="812408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5671522" y="1579241"/>
                <a:ext cx="1358153" cy="1952265"/>
                <a:chOff x="5671522" y="1579241"/>
                <a:chExt cx="1358153" cy="1952265"/>
              </a:xfrm>
              <a:grpFill/>
            </p:grpSpPr>
            <p:sp>
              <p:nvSpPr>
                <p:cNvPr id="24" name="Freeform 23"/>
                <p:cNvSpPr/>
                <p:nvPr/>
              </p:nvSpPr>
              <p:spPr>
                <a:xfrm>
                  <a:off x="5671522" y="2437503"/>
                  <a:ext cx="1358153" cy="1094003"/>
                </a:xfrm>
                <a:custGeom>
                  <a:avLst/>
                  <a:gdLst>
                    <a:gd name="connsiteX0" fmla="*/ 1082053 w 1358153"/>
                    <a:gd name="connsiteY0" fmla="*/ 1855448 h 1902758"/>
                    <a:gd name="connsiteX1" fmla="*/ 1089719 w 1358153"/>
                    <a:gd name="connsiteY1" fmla="*/ 1855448 h 1902758"/>
                    <a:gd name="connsiteX2" fmla="*/ 1082053 w 1358153"/>
                    <a:gd name="connsiteY2" fmla="*/ 1859609 h 1902758"/>
                    <a:gd name="connsiteX3" fmla="*/ 344705 w 1358153"/>
                    <a:gd name="connsiteY3" fmla="*/ 1855448 h 1902758"/>
                    <a:gd name="connsiteX4" fmla="*/ 1004482 w 1358153"/>
                    <a:gd name="connsiteY4" fmla="*/ 1855448 h 1902758"/>
                    <a:gd name="connsiteX5" fmla="*/ 1004482 w 1358153"/>
                    <a:gd name="connsiteY5" fmla="*/ 1886327 h 1902758"/>
                    <a:gd name="connsiteX6" fmla="*/ 982352 w 1358153"/>
                    <a:gd name="connsiteY6" fmla="*/ 1893196 h 1902758"/>
                    <a:gd name="connsiteX7" fmla="*/ 887499 w 1358153"/>
                    <a:gd name="connsiteY7" fmla="*/ 1902758 h 1902758"/>
                    <a:gd name="connsiteX8" fmla="*/ 470654 w 1358153"/>
                    <a:gd name="connsiteY8" fmla="*/ 1902758 h 1902758"/>
                    <a:gd name="connsiteX9" fmla="*/ 375801 w 1358153"/>
                    <a:gd name="connsiteY9" fmla="*/ 1893196 h 1902758"/>
                    <a:gd name="connsiteX10" fmla="*/ 344705 w 1358153"/>
                    <a:gd name="connsiteY10" fmla="*/ 1883544 h 1902758"/>
                    <a:gd name="connsiteX11" fmla="*/ 470654 w 1358153"/>
                    <a:gd name="connsiteY11" fmla="*/ 0 h 1902758"/>
                    <a:gd name="connsiteX12" fmla="*/ 507989 w 1358153"/>
                    <a:gd name="connsiteY12" fmla="*/ 0 h 1902758"/>
                    <a:gd name="connsiteX13" fmla="*/ 661863 w 1358153"/>
                    <a:gd name="connsiteY13" fmla="*/ 186254 h 1902758"/>
                    <a:gd name="connsiteX14" fmla="*/ 511061 w 1358153"/>
                    <a:gd name="connsiteY14" fmla="*/ 864450 h 1902758"/>
                    <a:gd name="connsiteX15" fmla="*/ 671839 w 1358153"/>
                    <a:gd name="connsiteY15" fmla="*/ 1024177 h 1902758"/>
                    <a:gd name="connsiteX16" fmla="*/ 846895 w 1358153"/>
                    <a:gd name="connsiteY16" fmla="*/ 861125 h 1902758"/>
                    <a:gd name="connsiteX17" fmla="*/ 693941 w 1358153"/>
                    <a:gd name="connsiteY17" fmla="*/ 179482 h 1902758"/>
                    <a:gd name="connsiteX18" fmla="*/ 823928 w 1358153"/>
                    <a:gd name="connsiteY18" fmla="*/ 25112 h 1902758"/>
                    <a:gd name="connsiteX19" fmla="*/ 847100 w 1358153"/>
                    <a:gd name="connsiteY19" fmla="*/ 0 h 1902758"/>
                    <a:gd name="connsiteX20" fmla="*/ 887499 w 1358153"/>
                    <a:gd name="connsiteY20" fmla="*/ 0 h 1902758"/>
                    <a:gd name="connsiteX21" fmla="*/ 1358153 w 1358153"/>
                    <a:gd name="connsiteY21" fmla="*/ 470654 h 1902758"/>
                    <a:gd name="connsiteX22" fmla="*/ 1358153 w 1358153"/>
                    <a:gd name="connsiteY22" fmla="*/ 1094003 h 1902758"/>
                    <a:gd name="connsiteX23" fmla="*/ 1082053 w 1358153"/>
                    <a:gd name="connsiteY23" fmla="*/ 1094003 h 1902758"/>
                    <a:gd name="connsiteX24" fmla="*/ 1082053 w 1358153"/>
                    <a:gd name="connsiteY24" fmla="*/ 438927 h 1902758"/>
                    <a:gd name="connsiteX25" fmla="*/ 1004482 w 1358153"/>
                    <a:gd name="connsiteY25" fmla="*/ 438927 h 1902758"/>
                    <a:gd name="connsiteX26" fmla="*/ 1004482 w 1358153"/>
                    <a:gd name="connsiteY26" fmla="*/ 1094003 h 1902758"/>
                    <a:gd name="connsiteX27" fmla="*/ 344705 w 1358153"/>
                    <a:gd name="connsiteY27" fmla="*/ 1094003 h 1902758"/>
                    <a:gd name="connsiteX28" fmla="*/ 344705 w 1358153"/>
                    <a:gd name="connsiteY28" fmla="*/ 438927 h 1902758"/>
                    <a:gd name="connsiteX29" fmla="*/ 267134 w 1358153"/>
                    <a:gd name="connsiteY29" fmla="*/ 438927 h 1902758"/>
                    <a:gd name="connsiteX30" fmla="*/ 267134 w 1358153"/>
                    <a:gd name="connsiteY30" fmla="*/ 1094003 h 1902758"/>
                    <a:gd name="connsiteX31" fmla="*/ 0 w 1358153"/>
                    <a:gd name="connsiteY31" fmla="*/ 1094003 h 1902758"/>
                    <a:gd name="connsiteX32" fmla="*/ 0 w 1358153"/>
                    <a:gd name="connsiteY32" fmla="*/ 470654 h 1902758"/>
                    <a:gd name="connsiteX33" fmla="*/ 470654 w 1358153"/>
                    <a:gd name="connsiteY33" fmla="*/ 0 h 1902758"/>
                    <a:gd name="connsiteX0" fmla="*/ 1082053 w 1358153"/>
                    <a:gd name="connsiteY0" fmla="*/ 1855448 h 1902758"/>
                    <a:gd name="connsiteX1" fmla="*/ 1089719 w 1358153"/>
                    <a:gd name="connsiteY1" fmla="*/ 1855448 h 1902758"/>
                    <a:gd name="connsiteX2" fmla="*/ 1082053 w 1358153"/>
                    <a:gd name="connsiteY2" fmla="*/ 1859609 h 1902758"/>
                    <a:gd name="connsiteX3" fmla="*/ 1082053 w 1358153"/>
                    <a:gd name="connsiteY3" fmla="*/ 1855448 h 1902758"/>
                    <a:gd name="connsiteX4" fmla="*/ 344705 w 1358153"/>
                    <a:gd name="connsiteY4" fmla="*/ 1855448 h 1902758"/>
                    <a:gd name="connsiteX5" fmla="*/ 1004482 w 1358153"/>
                    <a:gd name="connsiteY5" fmla="*/ 1886327 h 1902758"/>
                    <a:gd name="connsiteX6" fmla="*/ 982352 w 1358153"/>
                    <a:gd name="connsiteY6" fmla="*/ 1893196 h 1902758"/>
                    <a:gd name="connsiteX7" fmla="*/ 887499 w 1358153"/>
                    <a:gd name="connsiteY7" fmla="*/ 1902758 h 1902758"/>
                    <a:gd name="connsiteX8" fmla="*/ 470654 w 1358153"/>
                    <a:gd name="connsiteY8" fmla="*/ 1902758 h 1902758"/>
                    <a:gd name="connsiteX9" fmla="*/ 375801 w 1358153"/>
                    <a:gd name="connsiteY9" fmla="*/ 1893196 h 1902758"/>
                    <a:gd name="connsiteX10" fmla="*/ 344705 w 1358153"/>
                    <a:gd name="connsiteY10" fmla="*/ 1883544 h 1902758"/>
                    <a:gd name="connsiteX11" fmla="*/ 344705 w 1358153"/>
                    <a:gd name="connsiteY11" fmla="*/ 1855448 h 1902758"/>
                    <a:gd name="connsiteX12" fmla="*/ 470654 w 1358153"/>
                    <a:gd name="connsiteY12" fmla="*/ 0 h 1902758"/>
                    <a:gd name="connsiteX13" fmla="*/ 507989 w 1358153"/>
                    <a:gd name="connsiteY13" fmla="*/ 0 h 1902758"/>
                    <a:gd name="connsiteX14" fmla="*/ 661863 w 1358153"/>
                    <a:gd name="connsiteY14" fmla="*/ 186254 h 1902758"/>
                    <a:gd name="connsiteX15" fmla="*/ 511061 w 1358153"/>
                    <a:gd name="connsiteY15" fmla="*/ 864450 h 1902758"/>
                    <a:gd name="connsiteX16" fmla="*/ 671839 w 1358153"/>
                    <a:gd name="connsiteY16" fmla="*/ 1024177 h 1902758"/>
                    <a:gd name="connsiteX17" fmla="*/ 846895 w 1358153"/>
                    <a:gd name="connsiteY17" fmla="*/ 861125 h 1902758"/>
                    <a:gd name="connsiteX18" fmla="*/ 693941 w 1358153"/>
                    <a:gd name="connsiteY18" fmla="*/ 179482 h 1902758"/>
                    <a:gd name="connsiteX19" fmla="*/ 823928 w 1358153"/>
                    <a:gd name="connsiteY19" fmla="*/ 25112 h 1902758"/>
                    <a:gd name="connsiteX20" fmla="*/ 847100 w 1358153"/>
                    <a:gd name="connsiteY20" fmla="*/ 0 h 1902758"/>
                    <a:gd name="connsiteX21" fmla="*/ 887499 w 1358153"/>
                    <a:gd name="connsiteY21" fmla="*/ 0 h 1902758"/>
                    <a:gd name="connsiteX22" fmla="*/ 1358153 w 1358153"/>
                    <a:gd name="connsiteY22" fmla="*/ 470654 h 1902758"/>
                    <a:gd name="connsiteX23" fmla="*/ 1358153 w 1358153"/>
                    <a:gd name="connsiteY23" fmla="*/ 1094003 h 1902758"/>
                    <a:gd name="connsiteX24" fmla="*/ 1082053 w 1358153"/>
                    <a:gd name="connsiteY24" fmla="*/ 1094003 h 1902758"/>
                    <a:gd name="connsiteX25" fmla="*/ 1082053 w 1358153"/>
                    <a:gd name="connsiteY25" fmla="*/ 438927 h 1902758"/>
                    <a:gd name="connsiteX26" fmla="*/ 1004482 w 1358153"/>
                    <a:gd name="connsiteY26" fmla="*/ 438927 h 1902758"/>
                    <a:gd name="connsiteX27" fmla="*/ 1004482 w 1358153"/>
                    <a:gd name="connsiteY27" fmla="*/ 1094003 h 1902758"/>
                    <a:gd name="connsiteX28" fmla="*/ 344705 w 1358153"/>
                    <a:gd name="connsiteY28" fmla="*/ 1094003 h 1902758"/>
                    <a:gd name="connsiteX29" fmla="*/ 344705 w 1358153"/>
                    <a:gd name="connsiteY29" fmla="*/ 438927 h 1902758"/>
                    <a:gd name="connsiteX30" fmla="*/ 267134 w 1358153"/>
                    <a:gd name="connsiteY30" fmla="*/ 438927 h 1902758"/>
                    <a:gd name="connsiteX31" fmla="*/ 267134 w 1358153"/>
                    <a:gd name="connsiteY31" fmla="*/ 1094003 h 1902758"/>
                    <a:gd name="connsiteX32" fmla="*/ 0 w 1358153"/>
                    <a:gd name="connsiteY32" fmla="*/ 1094003 h 1902758"/>
                    <a:gd name="connsiteX33" fmla="*/ 0 w 1358153"/>
                    <a:gd name="connsiteY33" fmla="*/ 470654 h 1902758"/>
                    <a:gd name="connsiteX34" fmla="*/ 470654 w 1358153"/>
                    <a:gd name="connsiteY34" fmla="*/ 0 h 1902758"/>
                    <a:gd name="connsiteX0" fmla="*/ 1082053 w 1358153"/>
                    <a:gd name="connsiteY0" fmla="*/ 1859609 h 1902758"/>
                    <a:gd name="connsiteX1" fmla="*/ 1089719 w 1358153"/>
                    <a:gd name="connsiteY1" fmla="*/ 1855448 h 1902758"/>
                    <a:gd name="connsiteX2" fmla="*/ 1082053 w 1358153"/>
                    <a:gd name="connsiteY2" fmla="*/ 1859609 h 1902758"/>
                    <a:gd name="connsiteX3" fmla="*/ 344705 w 1358153"/>
                    <a:gd name="connsiteY3" fmla="*/ 1855448 h 1902758"/>
                    <a:gd name="connsiteX4" fmla="*/ 1004482 w 1358153"/>
                    <a:gd name="connsiteY4" fmla="*/ 1886327 h 1902758"/>
                    <a:gd name="connsiteX5" fmla="*/ 982352 w 1358153"/>
                    <a:gd name="connsiteY5" fmla="*/ 1893196 h 1902758"/>
                    <a:gd name="connsiteX6" fmla="*/ 887499 w 1358153"/>
                    <a:gd name="connsiteY6" fmla="*/ 1902758 h 1902758"/>
                    <a:gd name="connsiteX7" fmla="*/ 470654 w 1358153"/>
                    <a:gd name="connsiteY7" fmla="*/ 1902758 h 1902758"/>
                    <a:gd name="connsiteX8" fmla="*/ 375801 w 1358153"/>
                    <a:gd name="connsiteY8" fmla="*/ 1893196 h 1902758"/>
                    <a:gd name="connsiteX9" fmla="*/ 344705 w 1358153"/>
                    <a:gd name="connsiteY9" fmla="*/ 1883544 h 1902758"/>
                    <a:gd name="connsiteX10" fmla="*/ 344705 w 1358153"/>
                    <a:gd name="connsiteY10" fmla="*/ 1855448 h 1902758"/>
                    <a:gd name="connsiteX11" fmla="*/ 470654 w 1358153"/>
                    <a:gd name="connsiteY11" fmla="*/ 0 h 1902758"/>
                    <a:gd name="connsiteX12" fmla="*/ 507989 w 1358153"/>
                    <a:gd name="connsiteY12" fmla="*/ 0 h 1902758"/>
                    <a:gd name="connsiteX13" fmla="*/ 661863 w 1358153"/>
                    <a:gd name="connsiteY13" fmla="*/ 186254 h 1902758"/>
                    <a:gd name="connsiteX14" fmla="*/ 511061 w 1358153"/>
                    <a:gd name="connsiteY14" fmla="*/ 864450 h 1902758"/>
                    <a:gd name="connsiteX15" fmla="*/ 671839 w 1358153"/>
                    <a:gd name="connsiteY15" fmla="*/ 1024177 h 1902758"/>
                    <a:gd name="connsiteX16" fmla="*/ 846895 w 1358153"/>
                    <a:gd name="connsiteY16" fmla="*/ 861125 h 1902758"/>
                    <a:gd name="connsiteX17" fmla="*/ 693941 w 1358153"/>
                    <a:gd name="connsiteY17" fmla="*/ 179482 h 1902758"/>
                    <a:gd name="connsiteX18" fmla="*/ 823928 w 1358153"/>
                    <a:gd name="connsiteY18" fmla="*/ 25112 h 1902758"/>
                    <a:gd name="connsiteX19" fmla="*/ 847100 w 1358153"/>
                    <a:gd name="connsiteY19" fmla="*/ 0 h 1902758"/>
                    <a:gd name="connsiteX20" fmla="*/ 887499 w 1358153"/>
                    <a:gd name="connsiteY20" fmla="*/ 0 h 1902758"/>
                    <a:gd name="connsiteX21" fmla="*/ 1358153 w 1358153"/>
                    <a:gd name="connsiteY21" fmla="*/ 470654 h 1902758"/>
                    <a:gd name="connsiteX22" fmla="*/ 1358153 w 1358153"/>
                    <a:gd name="connsiteY22" fmla="*/ 1094003 h 1902758"/>
                    <a:gd name="connsiteX23" fmla="*/ 1082053 w 1358153"/>
                    <a:gd name="connsiteY23" fmla="*/ 1094003 h 1902758"/>
                    <a:gd name="connsiteX24" fmla="*/ 1082053 w 1358153"/>
                    <a:gd name="connsiteY24" fmla="*/ 438927 h 1902758"/>
                    <a:gd name="connsiteX25" fmla="*/ 1004482 w 1358153"/>
                    <a:gd name="connsiteY25" fmla="*/ 438927 h 1902758"/>
                    <a:gd name="connsiteX26" fmla="*/ 1004482 w 1358153"/>
                    <a:gd name="connsiteY26" fmla="*/ 1094003 h 1902758"/>
                    <a:gd name="connsiteX27" fmla="*/ 344705 w 1358153"/>
                    <a:gd name="connsiteY27" fmla="*/ 1094003 h 1902758"/>
                    <a:gd name="connsiteX28" fmla="*/ 344705 w 1358153"/>
                    <a:gd name="connsiteY28" fmla="*/ 438927 h 1902758"/>
                    <a:gd name="connsiteX29" fmla="*/ 267134 w 1358153"/>
                    <a:gd name="connsiteY29" fmla="*/ 438927 h 1902758"/>
                    <a:gd name="connsiteX30" fmla="*/ 267134 w 1358153"/>
                    <a:gd name="connsiteY30" fmla="*/ 1094003 h 1902758"/>
                    <a:gd name="connsiteX31" fmla="*/ 0 w 1358153"/>
                    <a:gd name="connsiteY31" fmla="*/ 1094003 h 1902758"/>
                    <a:gd name="connsiteX32" fmla="*/ 0 w 1358153"/>
                    <a:gd name="connsiteY32" fmla="*/ 470654 h 1902758"/>
                    <a:gd name="connsiteX33" fmla="*/ 470654 w 1358153"/>
                    <a:gd name="connsiteY33" fmla="*/ 0 h 1902758"/>
                    <a:gd name="connsiteX0" fmla="*/ 344705 w 1358153"/>
                    <a:gd name="connsiteY0" fmla="*/ 1855448 h 1902758"/>
                    <a:gd name="connsiteX1" fmla="*/ 1004482 w 1358153"/>
                    <a:gd name="connsiteY1" fmla="*/ 1886327 h 1902758"/>
                    <a:gd name="connsiteX2" fmla="*/ 982352 w 1358153"/>
                    <a:gd name="connsiteY2" fmla="*/ 1893196 h 1902758"/>
                    <a:gd name="connsiteX3" fmla="*/ 887499 w 1358153"/>
                    <a:gd name="connsiteY3" fmla="*/ 1902758 h 1902758"/>
                    <a:gd name="connsiteX4" fmla="*/ 470654 w 1358153"/>
                    <a:gd name="connsiteY4" fmla="*/ 1902758 h 1902758"/>
                    <a:gd name="connsiteX5" fmla="*/ 375801 w 1358153"/>
                    <a:gd name="connsiteY5" fmla="*/ 1893196 h 1902758"/>
                    <a:gd name="connsiteX6" fmla="*/ 344705 w 1358153"/>
                    <a:gd name="connsiteY6" fmla="*/ 1883544 h 1902758"/>
                    <a:gd name="connsiteX7" fmla="*/ 344705 w 1358153"/>
                    <a:gd name="connsiteY7" fmla="*/ 1855448 h 1902758"/>
                    <a:gd name="connsiteX8" fmla="*/ 470654 w 1358153"/>
                    <a:gd name="connsiteY8" fmla="*/ 0 h 1902758"/>
                    <a:gd name="connsiteX9" fmla="*/ 507989 w 1358153"/>
                    <a:gd name="connsiteY9" fmla="*/ 0 h 1902758"/>
                    <a:gd name="connsiteX10" fmla="*/ 661863 w 1358153"/>
                    <a:gd name="connsiteY10" fmla="*/ 186254 h 1902758"/>
                    <a:gd name="connsiteX11" fmla="*/ 511061 w 1358153"/>
                    <a:gd name="connsiteY11" fmla="*/ 864450 h 1902758"/>
                    <a:gd name="connsiteX12" fmla="*/ 671839 w 1358153"/>
                    <a:gd name="connsiteY12" fmla="*/ 1024177 h 1902758"/>
                    <a:gd name="connsiteX13" fmla="*/ 846895 w 1358153"/>
                    <a:gd name="connsiteY13" fmla="*/ 861125 h 1902758"/>
                    <a:gd name="connsiteX14" fmla="*/ 693941 w 1358153"/>
                    <a:gd name="connsiteY14" fmla="*/ 179482 h 1902758"/>
                    <a:gd name="connsiteX15" fmla="*/ 823928 w 1358153"/>
                    <a:gd name="connsiteY15" fmla="*/ 25112 h 1902758"/>
                    <a:gd name="connsiteX16" fmla="*/ 847100 w 1358153"/>
                    <a:gd name="connsiteY16" fmla="*/ 0 h 1902758"/>
                    <a:gd name="connsiteX17" fmla="*/ 887499 w 1358153"/>
                    <a:gd name="connsiteY17" fmla="*/ 0 h 1902758"/>
                    <a:gd name="connsiteX18" fmla="*/ 1358153 w 1358153"/>
                    <a:gd name="connsiteY18" fmla="*/ 470654 h 1902758"/>
                    <a:gd name="connsiteX19" fmla="*/ 1358153 w 1358153"/>
                    <a:gd name="connsiteY19" fmla="*/ 1094003 h 1902758"/>
                    <a:gd name="connsiteX20" fmla="*/ 1082053 w 1358153"/>
                    <a:gd name="connsiteY20" fmla="*/ 1094003 h 1902758"/>
                    <a:gd name="connsiteX21" fmla="*/ 1082053 w 1358153"/>
                    <a:gd name="connsiteY21" fmla="*/ 438927 h 1902758"/>
                    <a:gd name="connsiteX22" fmla="*/ 1004482 w 1358153"/>
                    <a:gd name="connsiteY22" fmla="*/ 438927 h 1902758"/>
                    <a:gd name="connsiteX23" fmla="*/ 1004482 w 1358153"/>
                    <a:gd name="connsiteY23" fmla="*/ 1094003 h 1902758"/>
                    <a:gd name="connsiteX24" fmla="*/ 344705 w 1358153"/>
                    <a:gd name="connsiteY24" fmla="*/ 1094003 h 1902758"/>
                    <a:gd name="connsiteX25" fmla="*/ 344705 w 1358153"/>
                    <a:gd name="connsiteY25" fmla="*/ 438927 h 1902758"/>
                    <a:gd name="connsiteX26" fmla="*/ 267134 w 1358153"/>
                    <a:gd name="connsiteY26" fmla="*/ 438927 h 1902758"/>
                    <a:gd name="connsiteX27" fmla="*/ 267134 w 1358153"/>
                    <a:gd name="connsiteY27" fmla="*/ 1094003 h 1902758"/>
                    <a:gd name="connsiteX28" fmla="*/ 0 w 1358153"/>
                    <a:gd name="connsiteY28" fmla="*/ 1094003 h 1902758"/>
                    <a:gd name="connsiteX29" fmla="*/ 0 w 1358153"/>
                    <a:gd name="connsiteY29" fmla="*/ 470654 h 1902758"/>
                    <a:gd name="connsiteX30" fmla="*/ 470654 w 1358153"/>
                    <a:gd name="connsiteY30" fmla="*/ 0 h 1902758"/>
                    <a:gd name="connsiteX0" fmla="*/ 344705 w 1358153"/>
                    <a:gd name="connsiteY0" fmla="*/ 1883544 h 1902758"/>
                    <a:gd name="connsiteX1" fmla="*/ 1004482 w 1358153"/>
                    <a:gd name="connsiteY1" fmla="*/ 1886327 h 1902758"/>
                    <a:gd name="connsiteX2" fmla="*/ 982352 w 1358153"/>
                    <a:gd name="connsiteY2" fmla="*/ 1893196 h 1902758"/>
                    <a:gd name="connsiteX3" fmla="*/ 887499 w 1358153"/>
                    <a:gd name="connsiteY3" fmla="*/ 1902758 h 1902758"/>
                    <a:gd name="connsiteX4" fmla="*/ 470654 w 1358153"/>
                    <a:gd name="connsiteY4" fmla="*/ 1902758 h 1902758"/>
                    <a:gd name="connsiteX5" fmla="*/ 375801 w 1358153"/>
                    <a:gd name="connsiteY5" fmla="*/ 1893196 h 1902758"/>
                    <a:gd name="connsiteX6" fmla="*/ 344705 w 1358153"/>
                    <a:gd name="connsiteY6" fmla="*/ 1883544 h 1902758"/>
                    <a:gd name="connsiteX7" fmla="*/ 470654 w 1358153"/>
                    <a:gd name="connsiteY7" fmla="*/ 0 h 1902758"/>
                    <a:gd name="connsiteX8" fmla="*/ 507989 w 1358153"/>
                    <a:gd name="connsiteY8" fmla="*/ 0 h 1902758"/>
                    <a:gd name="connsiteX9" fmla="*/ 661863 w 1358153"/>
                    <a:gd name="connsiteY9" fmla="*/ 186254 h 1902758"/>
                    <a:gd name="connsiteX10" fmla="*/ 511061 w 1358153"/>
                    <a:gd name="connsiteY10" fmla="*/ 864450 h 1902758"/>
                    <a:gd name="connsiteX11" fmla="*/ 671839 w 1358153"/>
                    <a:gd name="connsiteY11" fmla="*/ 1024177 h 1902758"/>
                    <a:gd name="connsiteX12" fmla="*/ 846895 w 1358153"/>
                    <a:gd name="connsiteY12" fmla="*/ 861125 h 1902758"/>
                    <a:gd name="connsiteX13" fmla="*/ 693941 w 1358153"/>
                    <a:gd name="connsiteY13" fmla="*/ 179482 h 1902758"/>
                    <a:gd name="connsiteX14" fmla="*/ 823928 w 1358153"/>
                    <a:gd name="connsiteY14" fmla="*/ 25112 h 1902758"/>
                    <a:gd name="connsiteX15" fmla="*/ 847100 w 1358153"/>
                    <a:gd name="connsiteY15" fmla="*/ 0 h 1902758"/>
                    <a:gd name="connsiteX16" fmla="*/ 887499 w 1358153"/>
                    <a:gd name="connsiteY16" fmla="*/ 0 h 1902758"/>
                    <a:gd name="connsiteX17" fmla="*/ 1358153 w 1358153"/>
                    <a:gd name="connsiteY17" fmla="*/ 470654 h 1902758"/>
                    <a:gd name="connsiteX18" fmla="*/ 1358153 w 1358153"/>
                    <a:gd name="connsiteY18" fmla="*/ 1094003 h 1902758"/>
                    <a:gd name="connsiteX19" fmla="*/ 1082053 w 1358153"/>
                    <a:gd name="connsiteY19" fmla="*/ 1094003 h 1902758"/>
                    <a:gd name="connsiteX20" fmla="*/ 1082053 w 1358153"/>
                    <a:gd name="connsiteY20" fmla="*/ 438927 h 1902758"/>
                    <a:gd name="connsiteX21" fmla="*/ 1004482 w 1358153"/>
                    <a:gd name="connsiteY21" fmla="*/ 438927 h 1902758"/>
                    <a:gd name="connsiteX22" fmla="*/ 1004482 w 1358153"/>
                    <a:gd name="connsiteY22" fmla="*/ 1094003 h 1902758"/>
                    <a:gd name="connsiteX23" fmla="*/ 344705 w 1358153"/>
                    <a:gd name="connsiteY23" fmla="*/ 1094003 h 1902758"/>
                    <a:gd name="connsiteX24" fmla="*/ 344705 w 1358153"/>
                    <a:gd name="connsiteY24" fmla="*/ 438927 h 1902758"/>
                    <a:gd name="connsiteX25" fmla="*/ 267134 w 1358153"/>
                    <a:gd name="connsiteY25" fmla="*/ 438927 h 1902758"/>
                    <a:gd name="connsiteX26" fmla="*/ 267134 w 1358153"/>
                    <a:gd name="connsiteY26" fmla="*/ 1094003 h 1902758"/>
                    <a:gd name="connsiteX27" fmla="*/ 0 w 1358153"/>
                    <a:gd name="connsiteY27" fmla="*/ 1094003 h 1902758"/>
                    <a:gd name="connsiteX28" fmla="*/ 0 w 1358153"/>
                    <a:gd name="connsiteY28" fmla="*/ 470654 h 1902758"/>
                    <a:gd name="connsiteX29" fmla="*/ 470654 w 1358153"/>
                    <a:gd name="connsiteY29" fmla="*/ 0 h 1902758"/>
                    <a:gd name="connsiteX0" fmla="*/ 375801 w 1358153"/>
                    <a:gd name="connsiteY0" fmla="*/ 1893196 h 1902758"/>
                    <a:gd name="connsiteX1" fmla="*/ 1004482 w 1358153"/>
                    <a:gd name="connsiteY1" fmla="*/ 1886327 h 1902758"/>
                    <a:gd name="connsiteX2" fmla="*/ 982352 w 1358153"/>
                    <a:gd name="connsiteY2" fmla="*/ 1893196 h 1902758"/>
                    <a:gd name="connsiteX3" fmla="*/ 887499 w 1358153"/>
                    <a:gd name="connsiteY3" fmla="*/ 1902758 h 1902758"/>
                    <a:gd name="connsiteX4" fmla="*/ 470654 w 1358153"/>
                    <a:gd name="connsiteY4" fmla="*/ 1902758 h 1902758"/>
                    <a:gd name="connsiteX5" fmla="*/ 375801 w 1358153"/>
                    <a:gd name="connsiteY5" fmla="*/ 1893196 h 1902758"/>
                    <a:gd name="connsiteX6" fmla="*/ 470654 w 1358153"/>
                    <a:gd name="connsiteY6" fmla="*/ 0 h 1902758"/>
                    <a:gd name="connsiteX7" fmla="*/ 507989 w 1358153"/>
                    <a:gd name="connsiteY7" fmla="*/ 0 h 1902758"/>
                    <a:gd name="connsiteX8" fmla="*/ 661863 w 1358153"/>
                    <a:gd name="connsiteY8" fmla="*/ 186254 h 1902758"/>
                    <a:gd name="connsiteX9" fmla="*/ 511061 w 1358153"/>
                    <a:gd name="connsiteY9" fmla="*/ 864450 h 1902758"/>
                    <a:gd name="connsiteX10" fmla="*/ 671839 w 1358153"/>
                    <a:gd name="connsiteY10" fmla="*/ 1024177 h 1902758"/>
                    <a:gd name="connsiteX11" fmla="*/ 846895 w 1358153"/>
                    <a:gd name="connsiteY11" fmla="*/ 861125 h 1902758"/>
                    <a:gd name="connsiteX12" fmla="*/ 693941 w 1358153"/>
                    <a:gd name="connsiteY12" fmla="*/ 179482 h 1902758"/>
                    <a:gd name="connsiteX13" fmla="*/ 823928 w 1358153"/>
                    <a:gd name="connsiteY13" fmla="*/ 25112 h 1902758"/>
                    <a:gd name="connsiteX14" fmla="*/ 847100 w 1358153"/>
                    <a:gd name="connsiteY14" fmla="*/ 0 h 1902758"/>
                    <a:gd name="connsiteX15" fmla="*/ 887499 w 1358153"/>
                    <a:gd name="connsiteY15" fmla="*/ 0 h 1902758"/>
                    <a:gd name="connsiteX16" fmla="*/ 1358153 w 1358153"/>
                    <a:gd name="connsiteY16" fmla="*/ 470654 h 1902758"/>
                    <a:gd name="connsiteX17" fmla="*/ 1358153 w 1358153"/>
                    <a:gd name="connsiteY17" fmla="*/ 1094003 h 1902758"/>
                    <a:gd name="connsiteX18" fmla="*/ 1082053 w 1358153"/>
                    <a:gd name="connsiteY18" fmla="*/ 1094003 h 1902758"/>
                    <a:gd name="connsiteX19" fmla="*/ 1082053 w 1358153"/>
                    <a:gd name="connsiteY19" fmla="*/ 438927 h 1902758"/>
                    <a:gd name="connsiteX20" fmla="*/ 1004482 w 1358153"/>
                    <a:gd name="connsiteY20" fmla="*/ 438927 h 1902758"/>
                    <a:gd name="connsiteX21" fmla="*/ 1004482 w 1358153"/>
                    <a:gd name="connsiteY21" fmla="*/ 1094003 h 1902758"/>
                    <a:gd name="connsiteX22" fmla="*/ 344705 w 1358153"/>
                    <a:gd name="connsiteY22" fmla="*/ 1094003 h 1902758"/>
                    <a:gd name="connsiteX23" fmla="*/ 344705 w 1358153"/>
                    <a:gd name="connsiteY23" fmla="*/ 438927 h 1902758"/>
                    <a:gd name="connsiteX24" fmla="*/ 267134 w 1358153"/>
                    <a:gd name="connsiteY24" fmla="*/ 438927 h 1902758"/>
                    <a:gd name="connsiteX25" fmla="*/ 267134 w 1358153"/>
                    <a:gd name="connsiteY25" fmla="*/ 1094003 h 1902758"/>
                    <a:gd name="connsiteX26" fmla="*/ 0 w 1358153"/>
                    <a:gd name="connsiteY26" fmla="*/ 1094003 h 1902758"/>
                    <a:gd name="connsiteX27" fmla="*/ 0 w 1358153"/>
                    <a:gd name="connsiteY27" fmla="*/ 470654 h 1902758"/>
                    <a:gd name="connsiteX28" fmla="*/ 470654 w 1358153"/>
                    <a:gd name="connsiteY28" fmla="*/ 0 h 1902758"/>
                    <a:gd name="connsiteX0" fmla="*/ 470654 w 1358153"/>
                    <a:gd name="connsiteY0" fmla="*/ 1902758 h 1902758"/>
                    <a:gd name="connsiteX1" fmla="*/ 1004482 w 1358153"/>
                    <a:gd name="connsiteY1" fmla="*/ 1886327 h 1902758"/>
                    <a:gd name="connsiteX2" fmla="*/ 982352 w 1358153"/>
                    <a:gd name="connsiteY2" fmla="*/ 1893196 h 1902758"/>
                    <a:gd name="connsiteX3" fmla="*/ 887499 w 1358153"/>
                    <a:gd name="connsiteY3" fmla="*/ 1902758 h 1902758"/>
                    <a:gd name="connsiteX4" fmla="*/ 470654 w 1358153"/>
                    <a:gd name="connsiteY4" fmla="*/ 1902758 h 1902758"/>
                    <a:gd name="connsiteX5" fmla="*/ 470654 w 1358153"/>
                    <a:gd name="connsiteY5" fmla="*/ 0 h 1902758"/>
                    <a:gd name="connsiteX6" fmla="*/ 507989 w 1358153"/>
                    <a:gd name="connsiteY6" fmla="*/ 0 h 1902758"/>
                    <a:gd name="connsiteX7" fmla="*/ 661863 w 1358153"/>
                    <a:gd name="connsiteY7" fmla="*/ 186254 h 1902758"/>
                    <a:gd name="connsiteX8" fmla="*/ 511061 w 1358153"/>
                    <a:gd name="connsiteY8" fmla="*/ 864450 h 1902758"/>
                    <a:gd name="connsiteX9" fmla="*/ 671839 w 1358153"/>
                    <a:gd name="connsiteY9" fmla="*/ 1024177 h 1902758"/>
                    <a:gd name="connsiteX10" fmla="*/ 846895 w 1358153"/>
                    <a:gd name="connsiteY10" fmla="*/ 861125 h 1902758"/>
                    <a:gd name="connsiteX11" fmla="*/ 693941 w 1358153"/>
                    <a:gd name="connsiteY11" fmla="*/ 179482 h 1902758"/>
                    <a:gd name="connsiteX12" fmla="*/ 823928 w 1358153"/>
                    <a:gd name="connsiteY12" fmla="*/ 25112 h 1902758"/>
                    <a:gd name="connsiteX13" fmla="*/ 847100 w 1358153"/>
                    <a:gd name="connsiteY13" fmla="*/ 0 h 1902758"/>
                    <a:gd name="connsiteX14" fmla="*/ 887499 w 1358153"/>
                    <a:gd name="connsiteY14" fmla="*/ 0 h 1902758"/>
                    <a:gd name="connsiteX15" fmla="*/ 1358153 w 1358153"/>
                    <a:gd name="connsiteY15" fmla="*/ 470654 h 1902758"/>
                    <a:gd name="connsiteX16" fmla="*/ 1358153 w 1358153"/>
                    <a:gd name="connsiteY16" fmla="*/ 1094003 h 1902758"/>
                    <a:gd name="connsiteX17" fmla="*/ 1082053 w 1358153"/>
                    <a:gd name="connsiteY17" fmla="*/ 1094003 h 1902758"/>
                    <a:gd name="connsiteX18" fmla="*/ 1082053 w 1358153"/>
                    <a:gd name="connsiteY18" fmla="*/ 438927 h 1902758"/>
                    <a:gd name="connsiteX19" fmla="*/ 1004482 w 1358153"/>
                    <a:gd name="connsiteY19" fmla="*/ 438927 h 1902758"/>
                    <a:gd name="connsiteX20" fmla="*/ 1004482 w 1358153"/>
                    <a:gd name="connsiteY20" fmla="*/ 1094003 h 1902758"/>
                    <a:gd name="connsiteX21" fmla="*/ 344705 w 1358153"/>
                    <a:gd name="connsiteY21" fmla="*/ 1094003 h 1902758"/>
                    <a:gd name="connsiteX22" fmla="*/ 344705 w 1358153"/>
                    <a:gd name="connsiteY22" fmla="*/ 438927 h 1902758"/>
                    <a:gd name="connsiteX23" fmla="*/ 267134 w 1358153"/>
                    <a:gd name="connsiteY23" fmla="*/ 438927 h 1902758"/>
                    <a:gd name="connsiteX24" fmla="*/ 267134 w 1358153"/>
                    <a:gd name="connsiteY24" fmla="*/ 1094003 h 1902758"/>
                    <a:gd name="connsiteX25" fmla="*/ 0 w 1358153"/>
                    <a:gd name="connsiteY25" fmla="*/ 1094003 h 1902758"/>
                    <a:gd name="connsiteX26" fmla="*/ 0 w 1358153"/>
                    <a:gd name="connsiteY26" fmla="*/ 470654 h 1902758"/>
                    <a:gd name="connsiteX27" fmla="*/ 470654 w 1358153"/>
                    <a:gd name="connsiteY27" fmla="*/ 0 h 1902758"/>
                    <a:gd name="connsiteX0" fmla="*/ 887499 w 1358153"/>
                    <a:gd name="connsiteY0" fmla="*/ 1902758 h 1902758"/>
                    <a:gd name="connsiteX1" fmla="*/ 1004482 w 1358153"/>
                    <a:gd name="connsiteY1" fmla="*/ 1886327 h 1902758"/>
                    <a:gd name="connsiteX2" fmla="*/ 982352 w 1358153"/>
                    <a:gd name="connsiteY2" fmla="*/ 1893196 h 1902758"/>
                    <a:gd name="connsiteX3" fmla="*/ 887499 w 1358153"/>
                    <a:gd name="connsiteY3" fmla="*/ 1902758 h 1902758"/>
                    <a:gd name="connsiteX4" fmla="*/ 470654 w 1358153"/>
                    <a:gd name="connsiteY4" fmla="*/ 0 h 1902758"/>
                    <a:gd name="connsiteX5" fmla="*/ 507989 w 1358153"/>
                    <a:gd name="connsiteY5" fmla="*/ 0 h 1902758"/>
                    <a:gd name="connsiteX6" fmla="*/ 661863 w 1358153"/>
                    <a:gd name="connsiteY6" fmla="*/ 186254 h 1902758"/>
                    <a:gd name="connsiteX7" fmla="*/ 511061 w 1358153"/>
                    <a:gd name="connsiteY7" fmla="*/ 864450 h 1902758"/>
                    <a:gd name="connsiteX8" fmla="*/ 671839 w 1358153"/>
                    <a:gd name="connsiteY8" fmla="*/ 1024177 h 1902758"/>
                    <a:gd name="connsiteX9" fmla="*/ 846895 w 1358153"/>
                    <a:gd name="connsiteY9" fmla="*/ 861125 h 1902758"/>
                    <a:gd name="connsiteX10" fmla="*/ 693941 w 1358153"/>
                    <a:gd name="connsiteY10" fmla="*/ 179482 h 1902758"/>
                    <a:gd name="connsiteX11" fmla="*/ 823928 w 1358153"/>
                    <a:gd name="connsiteY11" fmla="*/ 25112 h 1902758"/>
                    <a:gd name="connsiteX12" fmla="*/ 847100 w 1358153"/>
                    <a:gd name="connsiteY12" fmla="*/ 0 h 1902758"/>
                    <a:gd name="connsiteX13" fmla="*/ 887499 w 1358153"/>
                    <a:gd name="connsiteY13" fmla="*/ 0 h 1902758"/>
                    <a:gd name="connsiteX14" fmla="*/ 1358153 w 1358153"/>
                    <a:gd name="connsiteY14" fmla="*/ 470654 h 1902758"/>
                    <a:gd name="connsiteX15" fmla="*/ 1358153 w 1358153"/>
                    <a:gd name="connsiteY15" fmla="*/ 1094003 h 1902758"/>
                    <a:gd name="connsiteX16" fmla="*/ 1082053 w 1358153"/>
                    <a:gd name="connsiteY16" fmla="*/ 1094003 h 1902758"/>
                    <a:gd name="connsiteX17" fmla="*/ 1082053 w 1358153"/>
                    <a:gd name="connsiteY17" fmla="*/ 438927 h 1902758"/>
                    <a:gd name="connsiteX18" fmla="*/ 1004482 w 1358153"/>
                    <a:gd name="connsiteY18" fmla="*/ 438927 h 1902758"/>
                    <a:gd name="connsiteX19" fmla="*/ 1004482 w 1358153"/>
                    <a:gd name="connsiteY19" fmla="*/ 1094003 h 1902758"/>
                    <a:gd name="connsiteX20" fmla="*/ 344705 w 1358153"/>
                    <a:gd name="connsiteY20" fmla="*/ 1094003 h 1902758"/>
                    <a:gd name="connsiteX21" fmla="*/ 344705 w 1358153"/>
                    <a:gd name="connsiteY21" fmla="*/ 438927 h 1902758"/>
                    <a:gd name="connsiteX22" fmla="*/ 267134 w 1358153"/>
                    <a:gd name="connsiteY22" fmla="*/ 438927 h 1902758"/>
                    <a:gd name="connsiteX23" fmla="*/ 267134 w 1358153"/>
                    <a:gd name="connsiteY23" fmla="*/ 1094003 h 1902758"/>
                    <a:gd name="connsiteX24" fmla="*/ 0 w 1358153"/>
                    <a:gd name="connsiteY24" fmla="*/ 1094003 h 1902758"/>
                    <a:gd name="connsiteX25" fmla="*/ 0 w 1358153"/>
                    <a:gd name="connsiteY25" fmla="*/ 470654 h 1902758"/>
                    <a:gd name="connsiteX26" fmla="*/ 470654 w 1358153"/>
                    <a:gd name="connsiteY26" fmla="*/ 0 h 1902758"/>
                    <a:gd name="connsiteX0" fmla="*/ 982352 w 1358153"/>
                    <a:gd name="connsiteY0" fmla="*/ 1893196 h 1893196"/>
                    <a:gd name="connsiteX1" fmla="*/ 1004482 w 1358153"/>
                    <a:gd name="connsiteY1" fmla="*/ 1886327 h 1893196"/>
                    <a:gd name="connsiteX2" fmla="*/ 982352 w 1358153"/>
                    <a:gd name="connsiteY2" fmla="*/ 1893196 h 1893196"/>
                    <a:gd name="connsiteX3" fmla="*/ 470654 w 1358153"/>
                    <a:gd name="connsiteY3" fmla="*/ 0 h 1893196"/>
                    <a:gd name="connsiteX4" fmla="*/ 507989 w 1358153"/>
                    <a:gd name="connsiteY4" fmla="*/ 0 h 1893196"/>
                    <a:gd name="connsiteX5" fmla="*/ 661863 w 1358153"/>
                    <a:gd name="connsiteY5" fmla="*/ 186254 h 1893196"/>
                    <a:gd name="connsiteX6" fmla="*/ 511061 w 1358153"/>
                    <a:gd name="connsiteY6" fmla="*/ 864450 h 1893196"/>
                    <a:gd name="connsiteX7" fmla="*/ 671839 w 1358153"/>
                    <a:gd name="connsiteY7" fmla="*/ 1024177 h 1893196"/>
                    <a:gd name="connsiteX8" fmla="*/ 846895 w 1358153"/>
                    <a:gd name="connsiteY8" fmla="*/ 861125 h 1893196"/>
                    <a:gd name="connsiteX9" fmla="*/ 693941 w 1358153"/>
                    <a:gd name="connsiteY9" fmla="*/ 179482 h 1893196"/>
                    <a:gd name="connsiteX10" fmla="*/ 823928 w 1358153"/>
                    <a:gd name="connsiteY10" fmla="*/ 25112 h 1893196"/>
                    <a:gd name="connsiteX11" fmla="*/ 847100 w 1358153"/>
                    <a:gd name="connsiteY11" fmla="*/ 0 h 1893196"/>
                    <a:gd name="connsiteX12" fmla="*/ 887499 w 1358153"/>
                    <a:gd name="connsiteY12" fmla="*/ 0 h 1893196"/>
                    <a:gd name="connsiteX13" fmla="*/ 1358153 w 1358153"/>
                    <a:gd name="connsiteY13" fmla="*/ 470654 h 1893196"/>
                    <a:gd name="connsiteX14" fmla="*/ 1358153 w 1358153"/>
                    <a:gd name="connsiteY14" fmla="*/ 1094003 h 1893196"/>
                    <a:gd name="connsiteX15" fmla="*/ 1082053 w 1358153"/>
                    <a:gd name="connsiteY15" fmla="*/ 1094003 h 1893196"/>
                    <a:gd name="connsiteX16" fmla="*/ 1082053 w 1358153"/>
                    <a:gd name="connsiteY16" fmla="*/ 438927 h 1893196"/>
                    <a:gd name="connsiteX17" fmla="*/ 1004482 w 1358153"/>
                    <a:gd name="connsiteY17" fmla="*/ 438927 h 1893196"/>
                    <a:gd name="connsiteX18" fmla="*/ 1004482 w 1358153"/>
                    <a:gd name="connsiteY18" fmla="*/ 1094003 h 1893196"/>
                    <a:gd name="connsiteX19" fmla="*/ 344705 w 1358153"/>
                    <a:gd name="connsiteY19" fmla="*/ 1094003 h 1893196"/>
                    <a:gd name="connsiteX20" fmla="*/ 344705 w 1358153"/>
                    <a:gd name="connsiteY20" fmla="*/ 438927 h 1893196"/>
                    <a:gd name="connsiteX21" fmla="*/ 267134 w 1358153"/>
                    <a:gd name="connsiteY21" fmla="*/ 438927 h 1893196"/>
                    <a:gd name="connsiteX22" fmla="*/ 267134 w 1358153"/>
                    <a:gd name="connsiteY22" fmla="*/ 1094003 h 1893196"/>
                    <a:gd name="connsiteX23" fmla="*/ 0 w 1358153"/>
                    <a:gd name="connsiteY23" fmla="*/ 1094003 h 1893196"/>
                    <a:gd name="connsiteX24" fmla="*/ 0 w 1358153"/>
                    <a:gd name="connsiteY24" fmla="*/ 470654 h 1893196"/>
                    <a:gd name="connsiteX25" fmla="*/ 470654 w 1358153"/>
                    <a:gd name="connsiteY25" fmla="*/ 0 h 1893196"/>
                    <a:gd name="connsiteX0" fmla="*/ 470654 w 1358153"/>
                    <a:gd name="connsiteY0" fmla="*/ 0 h 1094003"/>
                    <a:gd name="connsiteX1" fmla="*/ 507989 w 1358153"/>
                    <a:gd name="connsiteY1" fmla="*/ 0 h 1094003"/>
                    <a:gd name="connsiteX2" fmla="*/ 661863 w 1358153"/>
                    <a:gd name="connsiteY2" fmla="*/ 186254 h 1094003"/>
                    <a:gd name="connsiteX3" fmla="*/ 511061 w 1358153"/>
                    <a:gd name="connsiteY3" fmla="*/ 864450 h 1094003"/>
                    <a:gd name="connsiteX4" fmla="*/ 671839 w 1358153"/>
                    <a:gd name="connsiteY4" fmla="*/ 1024177 h 1094003"/>
                    <a:gd name="connsiteX5" fmla="*/ 846895 w 1358153"/>
                    <a:gd name="connsiteY5" fmla="*/ 861125 h 1094003"/>
                    <a:gd name="connsiteX6" fmla="*/ 693941 w 1358153"/>
                    <a:gd name="connsiteY6" fmla="*/ 179482 h 1094003"/>
                    <a:gd name="connsiteX7" fmla="*/ 823928 w 1358153"/>
                    <a:gd name="connsiteY7" fmla="*/ 25112 h 1094003"/>
                    <a:gd name="connsiteX8" fmla="*/ 847100 w 1358153"/>
                    <a:gd name="connsiteY8" fmla="*/ 0 h 1094003"/>
                    <a:gd name="connsiteX9" fmla="*/ 887499 w 1358153"/>
                    <a:gd name="connsiteY9" fmla="*/ 0 h 1094003"/>
                    <a:gd name="connsiteX10" fmla="*/ 1358153 w 1358153"/>
                    <a:gd name="connsiteY10" fmla="*/ 470654 h 1094003"/>
                    <a:gd name="connsiteX11" fmla="*/ 1358153 w 1358153"/>
                    <a:gd name="connsiteY11" fmla="*/ 1094003 h 1094003"/>
                    <a:gd name="connsiteX12" fmla="*/ 1082053 w 1358153"/>
                    <a:gd name="connsiteY12" fmla="*/ 1094003 h 1094003"/>
                    <a:gd name="connsiteX13" fmla="*/ 1082053 w 1358153"/>
                    <a:gd name="connsiteY13" fmla="*/ 438927 h 1094003"/>
                    <a:gd name="connsiteX14" fmla="*/ 1004482 w 1358153"/>
                    <a:gd name="connsiteY14" fmla="*/ 438927 h 1094003"/>
                    <a:gd name="connsiteX15" fmla="*/ 1004482 w 1358153"/>
                    <a:gd name="connsiteY15" fmla="*/ 1094003 h 1094003"/>
                    <a:gd name="connsiteX16" fmla="*/ 344705 w 1358153"/>
                    <a:gd name="connsiteY16" fmla="*/ 1094003 h 1094003"/>
                    <a:gd name="connsiteX17" fmla="*/ 344705 w 1358153"/>
                    <a:gd name="connsiteY17" fmla="*/ 438927 h 1094003"/>
                    <a:gd name="connsiteX18" fmla="*/ 267134 w 1358153"/>
                    <a:gd name="connsiteY18" fmla="*/ 438927 h 1094003"/>
                    <a:gd name="connsiteX19" fmla="*/ 267134 w 1358153"/>
                    <a:gd name="connsiteY19" fmla="*/ 1094003 h 1094003"/>
                    <a:gd name="connsiteX20" fmla="*/ 0 w 1358153"/>
                    <a:gd name="connsiteY20" fmla="*/ 1094003 h 1094003"/>
                    <a:gd name="connsiteX21" fmla="*/ 0 w 1358153"/>
                    <a:gd name="connsiteY21" fmla="*/ 470654 h 1094003"/>
                    <a:gd name="connsiteX22" fmla="*/ 470654 w 1358153"/>
                    <a:gd name="connsiteY22" fmla="*/ 0 h 1094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358153" h="1094003">
                      <a:moveTo>
                        <a:pt x="470654" y="0"/>
                      </a:moveTo>
                      <a:lnTo>
                        <a:pt x="507989" y="0"/>
                      </a:lnTo>
                      <a:cubicBezTo>
                        <a:pt x="559280" y="63193"/>
                        <a:pt x="610572" y="123061"/>
                        <a:pt x="661863" y="186254"/>
                      </a:cubicBezTo>
                      <a:cubicBezTo>
                        <a:pt x="592753" y="496555"/>
                        <a:pt x="576846" y="550823"/>
                        <a:pt x="511061" y="864450"/>
                      </a:cubicBezTo>
                      <a:lnTo>
                        <a:pt x="671839" y="1024177"/>
                      </a:lnTo>
                      <a:cubicBezTo>
                        <a:pt x="717999" y="997535"/>
                        <a:pt x="794085" y="911043"/>
                        <a:pt x="846895" y="861125"/>
                      </a:cubicBezTo>
                      <a:lnTo>
                        <a:pt x="693941" y="179482"/>
                      </a:lnTo>
                      <a:cubicBezTo>
                        <a:pt x="736630" y="127974"/>
                        <a:pt x="777032" y="80829"/>
                        <a:pt x="823928" y="25112"/>
                      </a:cubicBezTo>
                      <a:lnTo>
                        <a:pt x="847100" y="0"/>
                      </a:lnTo>
                      <a:lnTo>
                        <a:pt x="887499" y="0"/>
                      </a:lnTo>
                      <a:cubicBezTo>
                        <a:pt x="1147434" y="0"/>
                        <a:pt x="1358153" y="210719"/>
                        <a:pt x="1358153" y="470654"/>
                      </a:cubicBezTo>
                      <a:lnTo>
                        <a:pt x="1358153" y="1094003"/>
                      </a:lnTo>
                      <a:lnTo>
                        <a:pt x="1082053" y="1094003"/>
                      </a:lnTo>
                      <a:lnTo>
                        <a:pt x="1082053" y="438927"/>
                      </a:lnTo>
                      <a:lnTo>
                        <a:pt x="1004482" y="438927"/>
                      </a:lnTo>
                      <a:lnTo>
                        <a:pt x="1004482" y="1094003"/>
                      </a:lnTo>
                      <a:lnTo>
                        <a:pt x="344705" y="1094003"/>
                      </a:lnTo>
                      <a:lnTo>
                        <a:pt x="344705" y="438927"/>
                      </a:lnTo>
                      <a:lnTo>
                        <a:pt x="267134" y="438927"/>
                      </a:lnTo>
                      <a:lnTo>
                        <a:pt x="267134" y="1094003"/>
                      </a:lnTo>
                      <a:lnTo>
                        <a:pt x="0" y="1094003"/>
                      </a:lnTo>
                      <a:lnTo>
                        <a:pt x="0" y="470654"/>
                      </a:lnTo>
                      <a:cubicBezTo>
                        <a:pt x="0" y="210719"/>
                        <a:pt x="210719" y="0"/>
                        <a:pt x="47065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5944394" y="1579241"/>
                  <a:ext cx="812408" cy="812408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" name="Oval 21"/>
              <p:cNvSpPr/>
              <p:nvPr/>
            </p:nvSpPr>
            <p:spPr>
              <a:xfrm>
                <a:off x="3276609" y="1579241"/>
                <a:ext cx="812408" cy="812408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067309" y="1579241"/>
                <a:ext cx="812408" cy="812408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3870775" y="1094003"/>
              <a:ext cx="382692" cy="89111"/>
              <a:chOff x="2829327" y="769616"/>
              <a:chExt cx="3488933" cy="812408"/>
            </a:xfrm>
            <a:grpFill/>
          </p:grpSpPr>
          <p:sp>
            <p:nvSpPr>
              <p:cNvPr id="15" name="Oval 14"/>
              <p:cNvSpPr/>
              <p:nvPr/>
            </p:nvSpPr>
            <p:spPr>
              <a:xfrm>
                <a:off x="2829327" y="769616"/>
                <a:ext cx="812408" cy="812408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606132" y="769616"/>
                <a:ext cx="812408" cy="812408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715152" y="769616"/>
                <a:ext cx="812408" cy="812408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505852" y="769616"/>
                <a:ext cx="812408" cy="812408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920119" y="993321"/>
              <a:ext cx="284004" cy="89111"/>
              <a:chOff x="2981727" y="922016"/>
              <a:chExt cx="2589213" cy="812408"/>
            </a:xfrm>
            <a:grpFill/>
          </p:grpSpPr>
          <p:sp>
            <p:nvSpPr>
              <p:cNvPr id="12" name="Oval 11"/>
              <p:cNvSpPr/>
              <p:nvPr/>
            </p:nvSpPr>
            <p:spPr>
              <a:xfrm>
                <a:off x="2981727" y="922016"/>
                <a:ext cx="812408" cy="812408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758532" y="922016"/>
                <a:ext cx="812408" cy="812408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867552" y="922016"/>
                <a:ext cx="812408" cy="812408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8" name="Group 77"/>
          <p:cNvGrpSpPr/>
          <p:nvPr/>
        </p:nvGrpSpPr>
        <p:grpSpPr>
          <a:xfrm>
            <a:off x="2971800" y="1981200"/>
            <a:ext cx="1568940" cy="1371600"/>
            <a:chOff x="3792742" y="993321"/>
            <a:chExt cx="538759" cy="418638"/>
          </a:xfrm>
          <a:solidFill>
            <a:schemeClr val="bg1">
              <a:lumMod val="65000"/>
            </a:schemeClr>
          </a:solidFill>
        </p:grpSpPr>
        <p:grpSp>
          <p:nvGrpSpPr>
            <p:cNvPr id="79" name="Group 78"/>
            <p:cNvGrpSpPr/>
            <p:nvPr/>
          </p:nvGrpSpPr>
          <p:grpSpPr>
            <a:xfrm>
              <a:off x="3792742" y="1197820"/>
              <a:ext cx="538759" cy="214139"/>
              <a:chOff x="2117912" y="1579241"/>
              <a:chExt cx="4911763" cy="1952265"/>
            </a:xfrm>
            <a:grpFill/>
          </p:grpSpPr>
          <p:grpSp>
            <p:nvGrpSpPr>
              <p:cNvPr id="89" name="Group 88"/>
              <p:cNvGrpSpPr/>
              <p:nvPr/>
            </p:nvGrpSpPr>
            <p:grpSpPr>
              <a:xfrm>
                <a:off x="2117912" y="1579241"/>
                <a:ext cx="1358153" cy="1948679"/>
                <a:chOff x="2117912" y="1579241"/>
                <a:chExt cx="1358153" cy="1948679"/>
              </a:xfrm>
              <a:grpFill/>
            </p:grpSpPr>
            <p:sp>
              <p:nvSpPr>
                <p:cNvPr id="98" name="Freeform 97"/>
                <p:cNvSpPr/>
                <p:nvPr/>
              </p:nvSpPr>
              <p:spPr>
                <a:xfrm>
                  <a:off x="2117912" y="2433917"/>
                  <a:ext cx="1358153" cy="1094003"/>
                </a:xfrm>
                <a:custGeom>
                  <a:avLst/>
                  <a:gdLst>
                    <a:gd name="connsiteX0" fmla="*/ 1082053 w 1358153"/>
                    <a:gd name="connsiteY0" fmla="*/ 1855448 h 1902758"/>
                    <a:gd name="connsiteX1" fmla="*/ 1089719 w 1358153"/>
                    <a:gd name="connsiteY1" fmla="*/ 1855448 h 1902758"/>
                    <a:gd name="connsiteX2" fmla="*/ 1082053 w 1358153"/>
                    <a:gd name="connsiteY2" fmla="*/ 1859609 h 1902758"/>
                    <a:gd name="connsiteX3" fmla="*/ 344705 w 1358153"/>
                    <a:gd name="connsiteY3" fmla="*/ 1855448 h 1902758"/>
                    <a:gd name="connsiteX4" fmla="*/ 1004482 w 1358153"/>
                    <a:gd name="connsiteY4" fmla="*/ 1855448 h 1902758"/>
                    <a:gd name="connsiteX5" fmla="*/ 1004482 w 1358153"/>
                    <a:gd name="connsiteY5" fmla="*/ 1886327 h 1902758"/>
                    <a:gd name="connsiteX6" fmla="*/ 982352 w 1358153"/>
                    <a:gd name="connsiteY6" fmla="*/ 1893196 h 1902758"/>
                    <a:gd name="connsiteX7" fmla="*/ 887499 w 1358153"/>
                    <a:gd name="connsiteY7" fmla="*/ 1902758 h 1902758"/>
                    <a:gd name="connsiteX8" fmla="*/ 470654 w 1358153"/>
                    <a:gd name="connsiteY8" fmla="*/ 1902758 h 1902758"/>
                    <a:gd name="connsiteX9" fmla="*/ 375801 w 1358153"/>
                    <a:gd name="connsiteY9" fmla="*/ 1893196 h 1902758"/>
                    <a:gd name="connsiteX10" fmla="*/ 344705 w 1358153"/>
                    <a:gd name="connsiteY10" fmla="*/ 1883544 h 1902758"/>
                    <a:gd name="connsiteX11" fmla="*/ 470654 w 1358153"/>
                    <a:gd name="connsiteY11" fmla="*/ 0 h 1902758"/>
                    <a:gd name="connsiteX12" fmla="*/ 507989 w 1358153"/>
                    <a:gd name="connsiteY12" fmla="*/ 0 h 1902758"/>
                    <a:gd name="connsiteX13" fmla="*/ 661863 w 1358153"/>
                    <a:gd name="connsiteY13" fmla="*/ 186254 h 1902758"/>
                    <a:gd name="connsiteX14" fmla="*/ 511061 w 1358153"/>
                    <a:gd name="connsiteY14" fmla="*/ 864450 h 1902758"/>
                    <a:gd name="connsiteX15" fmla="*/ 671839 w 1358153"/>
                    <a:gd name="connsiteY15" fmla="*/ 1024177 h 1902758"/>
                    <a:gd name="connsiteX16" fmla="*/ 846895 w 1358153"/>
                    <a:gd name="connsiteY16" fmla="*/ 861125 h 1902758"/>
                    <a:gd name="connsiteX17" fmla="*/ 693941 w 1358153"/>
                    <a:gd name="connsiteY17" fmla="*/ 179482 h 1902758"/>
                    <a:gd name="connsiteX18" fmla="*/ 823928 w 1358153"/>
                    <a:gd name="connsiteY18" fmla="*/ 25112 h 1902758"/>
                    <a:gd name="connsiteX19" fmla="*/ 847100 w 1358153"/>
                    <a:gd name="connsiteY19" fmla="*/ 0 h 1902758"/>
                    <a:gd name="connsiteX20" fmla="*/ 887499 w 1358153"/>
                    <a:gd name="connsiteY20" fmla="*/ 0 h 1902758"/>
                    <a:gd name="connsiteX21" fmla="*/ 1358153 w 1358153"/>
                    <a:gd name="connsiteY21" fmla="*/ 470654 h 1902758"/>
                    <a:gd name="connsiteX22" fmla="*/ 1358153 w 1358153"/>
                    <a:gd name="connsiteY22" fmla="*/ 1094003 h 1902758"/>
                    <a:gd name="connsiteX23" fmla="*/ 1082053 w 1358153"/>
                    <a:gd name="connsiteY23" fmla="*/ 1094003 h 1902758"/>
                    <a:gd name="connsiteX24" fmla="*/ 1082053 w 1358153"/>
                    <a:gd name="connsiteY24" fmla="*/ 438927 h 1902758"/>
                    <a:gd name="connsiteX25" fmla="*/ 1004482 w 1358153"/>
                    <a:gd name="connsiteY25" fmla="*/ 438927 h 1902758"/>
                    <a:gd name="connsiteX26" fmla="*/ 1004482 w 1358153"/>
                    <a:gd name="connsiteY26" fmla="*/ 1094003 h 1902758"/>
                    <a:gd name="connsiteX27" fmla="*/ 344705 w 1358153"/>
                    <a:gd name="connsiteY27" fmla="*/ 1094003 h 1902758"/>
                    <a:gd name="connsiteX28" fmla="*/ 344705 w 1358153"/>
                    <a:gd name="connsiteY28" fmla="*/ 438927 h 1902758"/>
                    <a:gd name="connsiteX29" fmla="*/ 267134 w 1358153"/>
                    <a:gd name="connsiteY29" fmla="*/ 438927 h 1902758"/>
                    <a:gd name="connsiteX30" fmla="*/ 267134 w 1358153"/>
                    <a:gd name="connsiteY30" fmla="*/ 1094003 h 1902758"/>
                    <a:gd name="connsiteX31" fmla="*/ 0 w 1358153"/>
                    <a:gd name="connsiteY31" fmla="*/ 1094003 h 1902758"/>
                    <a:gd name="connsiteX32" fmla="*/ 0 w 1358153"/>
                    <a:gd name="connsiteY32" fmla="*/ 470654 h 1902758"/>
                    <a:gd name="connsiteX33" fmla="*/ 470654 w 1358153"/>
                    <a:gd name="connsiteY33" fmla="*/ 0 h 1902758"/>
                    <a:gd name="connsiteX0" fmla="*/ 1082053 w 1358153"/>
                    <a:gd name="connsiteY0" fmla="*/ 1855448 h 1902758"/>
                    <a:gd name="connsiteX1" fmla="*/ 1089719 w 1358153"/>
                    <a:gd name="connsiteY1" fmla="*/ 1855448 h 1902758"/>
                    <a:gd name="connsiteX2" fmla="*/ 1082053 w 1358153"/>
                    <a:gd name="connsiteY2" fmla="*/ 1859609 h 1902758"/>
                    <a:gd name="connsiteX3" fmla="*/ 1082053 w 1358153"/>
                    <a:gd name="connsiteY3" fmla="*/ 1855448 h 1902758"/>
                    <a:gd name="connsiteX4" fmla="*/ 344705 w 1358153"/>
                    <a:gd name="connsiteY4" fmla="*/ 1855448 h 1902758"/>
                    <a:gd name="connsiteX5" fmla="*/ 1004482 w 1358153"/>
                    <a:gd name="connsiteY5" fmla="*/ 1886327 h 1902758"/>
                    <a:gd name="connsiteX6" fmla="*/ 982352 w 1358153"/>
                    <a:gd name="connsiteY6" fmla="*/ 1893196 h 1902758"/>
                    <a:gd name="connsiteX7" fmla="*/ 887499 w 1358153"/>
                    <a:gd name="connsiteY7" fmla="*/ 1902758 h 1902758"/>
                    <a:gd name="connsiteX8" fmla="*/ 470654 w 1358153"/>
                    <a:gd name="connsiteY8" fmla="*/ 1902758 h 1902758"/>
                    <a:gd name="connsiteX9" fmla="*/ 375801 w 1358153"/>
                    <a:gd name="connsiteY9" fmla="*/ 1893196 h 1902758"/>
                    <a:gd name="connsiteX10" fmla="*/ 344705 w 1358153"/>
                    <a:gd name="connsiteY10" fmla="*/ 1883544 h 1902758"/>
                    <a:gd name="connsiteX11" fmla="*/ 344705 w 1358153"/>
                    <a:gd name="connsiteY11" fmla="*/ 1855448 h 1902758"/>
                    <a:gd name="connsiteX12" fmla="*/ 470654 w 1358153"/>
                    <a:gd name="connsiteY12" fmla="*/ 0 h 1902758"/>
                    <a:gd name="connsiteX13" fmla="*/ 507989 w 1358153"/>
                    <a:gd name="connsiteY13" fmla="*/ 0 h 1902758"/>
                    <a:gd name="connsiteX14" fmla="*/ 661863 w 1358153"/>
                    <a:gd name="connsiteY14" fmla="*/ 186254 h 1902758"/>
                    <a:gd name="connsiteX15" fmla="*/ 511061 w 1358153"/>
                    <a:gd name="connsiteY15" fmla="*/ 864450 h 1902758"/>
                    <a:gd name="connsiteX16" fmla="*/ 671839 w 1358153"/>
                    <a:gd name="connsiteY16" fmla="*/ 1024177 h 1902758"/>
                    <a:gd name="connsiteX17" fmla="*/ 846895 w 1358153"/>
                    <a:gd name="connsiteY17" fmla="*/ 861125 h 1902758"/>
                    <a:gd name="connsiteX18" fmla="*/ 693941 w 1358153"/>
                    <a:gd name="connsiteY18" fmla="*/ 179482 h 1902758"/>
                    <a:gd name="connsiteX19" fmla="*/ 823928 w 1358153"/>
                    <a:gd name="connsiteY19" fmla="*/ 25112 h 1902758"/>
                    <a:gd name="connsiteX20" fmla="*/ 847100 w 1358153"/>
                    <a:gd name="connsiteY20" fmla="*/ 0 h 1902758"/>
                    <a:gd name="connsiteX21" fmla="*/ 887499 w 1358153"/>
                    <a:gd name="connsiteY21" fmla="*/ 0 h 1902758"/>
                    <a:gd name="connsiteX22" fmla="*/ 1358153 w 1358153"/>
                    <a:gd name="connsiteY22" fmla="*/ 470654 h 1902758"/>
                    <a:gd name="connsiteX23" fmla="*/ 1358153 w 1358153"/>
                    <a:gd name="connsiteY23" fmla="*/ 1094003 h 1902758"/>
                    <a:gd name="connsiteX24" fmla="*/ 1082053 w 1358153"/>
                    <a:gd name="connsiteY24" fmla="*/ 1094003 h 1902758"/>
                    <a:gd name="connsiteX25" fmla="*/ 1082053 w 1358153"/>
                    <a:gd name="connsiteY25" fmla="*/ 438927 h 1902758"/>
                    <a:gd name="connsiteX26" fmla="*/ 1004482 w 1358153"/>
                    <a:gd name="connsiteY26" fmla="*/ 438927 h 1902758"/>
                    <a:gd name="connsiteX27" fmla="*/ 1004482 w 1358153"/>
                    <a:gd name="connsiteY27" fmla="*/ 1094003 h 1902758"/>
                    <a:gd name="connsiteX28" fmla="*/ 344705 w 1358153"/>
                    <a:gd name="connsiteY28" fmla="*/ 1094003 h 1902758"/>
                    <a:gd name="connsiteX29" fmla="*/ 344705 w 1358153"/>
                    <a:gd name="connsiteY29" fmla="*/ 438927 h 1902758"/>
                    <a:gd name="connsiteX30" fmla="*/ 267134 w 1358153"/>
                    <a:gd name="connsiteY30" fmla="*/ 438927 h 1902758"/>
                    <a:gd name="connsiteX31" fmla="*/ 267134 w 1358153"/>
                    <a:gd name="connsiteY31" fmla="*/ 1094003 h 1902758"/>
                    <a:gd name="connsiteX32" fmla="*/ 0 w 1358153"/>
                    <a:gd name="connsiteY32" fmla="*/ 1094003 h 1902758"/>
                    <a:gd name="connsiteX33" fmla="*/ 0 w 1358153"/>
                    <a:gd name="connsiteY33" fmla="*/ 470654 h 1902758"/>
                    <a:gd name="connsiteX34" fmla="*/ 470654 w 1358153"/>
                    <a:gd name="connsiteY34" fmla="*/ 0 h 1902758"/>
                    <a:gd name="connsiteX0" fmla="*/ 1082053 w 1358153"/>
                    <a:gd name="connsiteY0" fmla="*/ 1859609 h 1902758"/>
                    <a:gd name="connsiteX1" fmla="*/ 1089719 w 1358153"/>
                    <a:gd name="connsiteY1" fmla="*/ 1855448 h 1902758"/>
                    <a:gd name="connsiteX2" fmla="*/ 1082053 w 1358153"/>
                    <a:gd name="connsiteY2" fmla="*/ 1859609 h 1902758"/>
                    <a:gd name="connsiteX3" fmla="*/ 344705 w 1358153"/>
                    <a:gd name="connsiteY3" fmla="*/ 1855448 h 1902758"/>
                    <a:gd name="connsiteX4" fmla="*/ 1004482 w 1358153"/>
                    <a:gd name="connsiteY4" fmla="*/ 1886327 h 1902758"/>
                    <a:gd name="connsiteX5" fmla="*/ 982352 w 1358153"/>
                    <a:gd name="connsiteY5" fmla="*/ 1893196 h 1902758"/>
                    <a:gd name="connsiteX6" fmla="*/ 887499 w 1358153"/>
                    <a:gd name="connsiteY6" fmla="*/ 1902758 h 1902758"/>
                    <a:gd name="connsiteX7" fmla="*/ 470654 w 1358153"/>
                    <a:gd name="connsiteY7" fmla="*/ 1902758 h 1902758"/>
                    <a:gd name="connsiteX8" fmla="*/ 375801 w 1358153"/>
                    <a:gd name="connsiteY8" fmla="*/ 1893196 h 1902758"/>
                    <a:gd name="connsiteX9" fmla="*/ 344705 w 1358153"/>
                    <a:gd name="connsiteY9" fmla="*/ 1883544 h 1902758"/>
                    <a:gd name="connsiteX10" fmla="*/ 344705 w 1358153"/>
                    <a:gd name="connsiteY10" fmla="*/ 1855448 h 1902758"/>
                    <a:gd name="connsiteX11" fmla="*/ 470654 w 1358153"/>
                    <a:gd name="connsiteY11" fmla="*/ 0 h 1902758"/>
                    <a:gd name="connsiteX12" fmla="*/ 507989 w 1358153"/>
                    <a:gd name="connsiteY12" fmla="*/ 0 h 1902758"/>
                    <a:gd name="connsiteX13" fmla="*/ 661863 w 1358153"/>
                    <a:gd name="connsiteY13" fmla="*/ 186254 h 1902758"/>
                    <a:gd name="connsiteX14" fmla="*/ 511061 w 1358153"/>
                    <a:gd name="connsiteY14" fmla="*/ 864450 h 1902758"/>
                    <a:gd name="connsiteX15" fmla="*/ 671839 w 1358153"/>
                    <a:gd name="connsiteY15" fmla="*/ 1024177 h 1902758"/>
                    <a:gd name="connsiteX16" fmla="*/ 846895 w 1358153"/>
                    <a:gd name="connsiteY16" fmla="*/ 861125 h 1902758"/>
                    <a:gd name="connsiteX17" fmla="*/ 693941 w 1358153"/>
                    <a:gd name="connsiteY17" fmla="*/ 179482 h 1902758"/>
                    <a:gd name="connsiteX18" fmla="*/ 823928 w 1358153"/>
                    <a:gd name="connsiteY18" fmla="*/ 25112 h 1902758"/>
                    <a:gd name="connsiteX19" fmla="*/ 847100 w 1358153"/>
                    <a:gd name="connsiteY19" fmla="*/ 0 h 1902758"/>
                    <a:gd name="connsiteX20" fmla="*/ 887499 w 1358153"/>
                    <a:gd name="connsiteY20" fmla="*/ 0 h 1902758"/>
                    <a:gd name="connsiteX21" fmla="*/ 1358153 w 1358153"/>
                    <a:gd name="connsiteY21" fmla="*/ 470654 h 1902758"/>
                    <a:gd name="connsiteX22" fmla="*/ 1358153 w 1358153"/>
                    <a:gd name="connsiteY22" fmla="*/ 1094003 h 1902758"/>
                    <a:gd name="connsiteX23" fmla="*/ 1082053 w 1358153"/>
                    <a:gd name="connsiteY23" fmla="*/ 1094003 h 1902758"/>
                    <a:gd name="connsiteX24" fmla="*/ 1082053 w 1358153"/>
                    <a:gd name="connsiteY24" fmla="*/ 438927 h 1902758"/>
                    <a:gd name="connsiteX25" fmla="*/ 1004482 w 1358153"/>
                    <a:gd name="connsiteY25" fmla="*/ 438927 h 1902758"/>
                    <a:gd name="connsiteX26" fmla="*/ 1004482 w 1358153"/>
                    <a:gd name="connsiteY26" fmla="*/ 1094003 h 1902758"/>
                    <a:gd name="connsiteX27" fmla="*/ 344705 w 1358153"/>
                    <a:gd name="connsiteY27" fmla="*/ 1094003 h 1902758"/>
                    <a:gd name="connsiteX28" fmla="*/ 344705 w 1358153"/>
                    <a:gd name="connsiteY28" fmla="*/ 438927 h 1902758"/>
                    <a:gd name="connsiteX29" fmla="*/ 267134 w 1358153"/>
                    <a:gd name="connsiteY29" fmla="*/ 438927 h 1902758"/>
                    <a:gd name="connsiteX30" fmla="*/ 267134 w 1358153"/>
                    <a:gd name="connsiteY30" fmla="*/ 1094003 h 1902758"/>
                    <a:gd name="connsiteX31" fmla="*/ 0 w 1358153"/>
                    <a:gd name="connsiteY31" fmla="*/ 1094003 h 1902758"/>
                    <a:gd name="connsiteX32" fmla="*/ 0 w 1358153"/>
                    <a:gd name="connsiteY32" fmla="*/ 470654 h 1902758"/>
                    <a:gd name="connsiteX33" fmla="*/ 470654 w 1358153"/>
                    <a:gd name="connsiteY33" fmla="*/ 0 h 1902758"/>
                    <a:gd name="connsiteX0" fmla="*/ 344705 w 1358153"/>
                    <a:gd name="connsiteY0" fmla="*/ 1855448 h 1902758"/>
                    <a:gd name="connsiteX1" fmla="*/ 1004482 w 1358153"/>
                    <a:gd name="connsiteY1" fmla="*/ 1886327 h 1902758"/>
                    <a:gd name="connsiteX2" fmla="*/ 982352 w 1358153"/>
                    <a:gd name="connsiteY2" fmla="*/ 1893196 h 1902758"/>
                    <a:gd name="connsiteX3" fmla="*/ 887499 w 1358153"/>
                    <a:gd name="connsiteY3" fmla="*/ 1902758 h 1902758"/>
                    <a:gd name="connsiteX4" fmla="*/ 470654 w 1358153"/>
                    <a:gd name="connsiteY4" fmla="*/ 1902758 h 1902758"/>
                    <a:gd name="connsiteX5" fmla="*/ 375801 w 1358153"/>
                    <a:gd name="connsiteY5" fmla="*/ 1893196 h 1902758"/>
                    <a:gd name="connsiteX6" fmla="*/ 344705 w 1358153"/>
                    <a:gd name="connsiteY6" fmla="*/ 1883544 h 1902758"/>
                    <a:gd name="connsiteX7" fmla="*/ 344705 w 1358153"/>
                    <a:gd name="connsiteY7" fmla="*/ 1855448 h 1902758"/>
                    <a:gd name="connsiteX8" fmla="*/ 470654 w 1358153"/>
                    <a:gd name="connsiteY8" fmla="*/ 0 h 1902758"/>
                    <a:gd name="connsiteX9" fmla="*/ 507989 w 1358153"/>
                    <a:gd name="connsiteY9" fmla="*/ 0 h 1902758"/>
                    <a:gd name="connsiteX10" fmla="*/ 661863 w 1358153"/>
                    <a:gd name="connsiteY10" fmla="*/ 186254 h 1902758"/>
                    <a:gd name="connsiteX11" fmla="*/ 511061 w 1358153"/>
                    <a:gd name="connsiteY11" fmla="*/ 864450 h 1902758"/>
                    <a:gd name="connsiteX12" fmla="*/ 671839 w 1358153"/>
                    <a:gd name="connsiteY12" fmla="*/ 1024177 h 1902758"/>
                    <a:gd name="connsiteX13" fmla="*/ 846895 w 1358153"/>
                    <a:gd name="connsiteY13" fmla="*/ 861125 h 1902758"/>
                    <a:gd name="connsiteX14" fmla="*/ 693941 w 1358153"/>
                    <a:gd name="connsiteY14" fmla="*/ 179482 h 1902758"/>
                    <a:gd name="connsiteX15" fmla="*/ 823928 w 1358153"/>
                    <a:gd name="connsiteY15" fmla="*/ 25112 h 1902758"/>
                    <a:gd name="connsiteX16" fmla="*/ 847100 w 1358153"/>
                    <a:gd name="connsiteY16" fmla="*/ 0 h 1902758"/>
                    <a:gd name="connsiteX17" fmla="*/ 887499 w 1358153"/>
                    <a:gd name="connsiteY17" fmla="*/ 0 h 1902758"/>
                    <a:gd name="connsiteX18" fmla="*/ 1358153 w 1358153"/>
                    <a:gd name="connsiteY18" fmla="*/ 470654 h 1902758"/>
                    <a:gd name="connsiteX19" fmla="*/ 1358153 w 1358153"/>
                    <a:gd name="connsiteY19" fmla="*/ 1094003 h 1902758"/>
                    <a:gd name="connsiteX20" fmla="*/ 1082053 w 1358153"/>
                    <a:gd name="connsiteY20" fmla="*/ 1094003 h 1902758"/>
                    <a:gd name="connsiteX21" fmla="*/ 1082053 w 1358153"/>
                    <a:gd name="connsiteY21" fmla="*/ 438927 h 1902758"/>
                    <a:gd name="connsiteX22" fmla="*/ 1004482 w 1358153"/>
                    <a:gd name="connsiteY22" fmla="*/ 438927 h 1902758"/>
                    <a:gd name="connsiteX23" fmla="*/ 1004482 w 1358153"/>
                    <a:gd name="connsiteY23" fmla="*/ 1094003 h 1902758"/>
                    <a:gd name="connsiteX24" fmla="*/ 344705 w 1358153"/>
                    <a:gd name="connsiteY24" fmla="*/ 1094003 h 1902758"/>
                    <a:gd name="connsiteX25" fmla="*/ 344705 w 1358153"/>
                    <a:gd name="connsiteY25" fmla="*/ 438927 h 1902758"/>
                    <a:gd name="connsiteX26" fmla="*/ 267134 w 1358153"/>
                    <a:gd name="connsiteY26" fmla="*/ 438927 h 1902758"/>
                    <a:gd name="connsiteX27" fmla="*/ 267134 w 1358153"/>
                    <a:gd name="connsiteY27" fmla="*/ 1094003 h 1902758"/>
                    <a:gd name="connsiteX28" fmla="*/ 0 w 1358153"/>
                    <a:gd name="connsiteY28" fmla="*/ 1094003 h 1902758"/>
                    <a:gd name="connsiteX29" fmla="*/ 0 w 1358153"/>
                    <a:gd name="connsiteY29" fmla="*/ 470654 h 1902758"/>
                    <a:gd name="connsiteX30" fmla="*/ 470654 w 1358153"/>
                    <a:gd name="connsiteY30" fmla="*/ 0 h 1902758"/>
                    <a:gd name="connsiteX0" fmla="*/ 344705 w 1358153"/>
                    <a:gd name="connsiteY0" fmla="*/ 1883544 h 1902758"/>
                    <a:gd name="connsiteX1" fmla="*/ 1004482 w 1358153"/>
                    <a:gd name="connsiteY1" fmla="*/ 1886327 h 1902758"/>
                    <a:gd name="connsiteX2" fmla="*/ 982352 w 1358153"/>
                    <a:gd name="connsiteY2" fmla="*/ 1893196 h 1902758"/>
                    <a:gd name="connsiteX3" fmla="*/ 887499 w 1358153"/>
                    <a:gd name="connsiteY3" fmla="*/ 1902758 h 1902758"/>
                    <a:gd name="connsiteX4" fmla="*/ 470654 w 1358153"/>
                    <a:gd name="connsiteY4" fmla="*/ 1902758 h 1902758"/>
                    <a:gd name="connsiteX5" fmla="*/ 375801 w 1358153"/>
                    <a:gd name="connsiteY5" fmla="*/ 1893196 h 1902758"/>
                    <a:gd name="connsiteX6" fmla="*/ 344705 w 1358153"/>
                    <a:gd name="connsiteY6" fmla="*/ 1883544 h 1902758"/>
                    <a:gd name="connsiteX7" fmla="*/ 470654 w 1358153"/>
                    <a:gd name="connsiteY7" fmla="*/ 0 h 1902758"/>
                    <a:gd name="connsiteX8" fmla="*/ 507989 w 1358153"/>
                    <a:gd name="connsiteY8" fmla="*/ 0 h 1902758"/>
                    <a:gd name="connsiteX9" fmla="*/ 661863 w 1358153"/>
                    <a:gd name="connsiteY9" fmla="*/ 186254 h 1902758"/>
                    <a:gd name="connsiteX10" fmla="*/ 511061 w 1358153"/>
                    <a:gd name="connsiteY10" fmla="*/ 864450 h 1902758"/>
                    <a:gd name="connsiteX11" fmla="*/ 671839 w 1358153"/>
                    <a:gd name="connsiteY11" fmla="*/ 1024177 h 1902758"/>
                    <a:gd name="connsiteX12" fmla="*/ 846895 w 1358153"/>
                    <a:gd name="connsiteY12" fmla="*/ 861125 h 1902758"/>
                    <a:gd name="connsiteX13" fmla="*/ 693941 w 1358153"/>
                    <a:gd name="connsiteY13" fmla="*/ 179482 h 1902758"/>
                    <a:gd name="connsiteX14" fmla="*/ 823928 w 1358153"/>
                    <a:gd name="connsiteY14" fmla="*/ 25112 h 1902758"/>
                    <a:gd name="connsiteX15" fmla="*/ 847100 w 1358153"/>
                    <a:gd name="connsiteY15" fmla="*/ 0 h 1902758"/>
                    <a:gd name="connsiteX16" fmla="*/ 887499 w 1358153"/>
                    <a:gd name="connsiteY16" fmla="*/ 0 h 1902758"/>
                    <a:gd name="connsiteX17" fmla="*/ 1358153 w 1358153"/>
                    <a:gd name="connsiteY17" fmla="*/ 470654 h 1902758"/>
                    <a:gd name="connsiteX18" fmla="*/ 1358153 w 1358153"/>
                    <a:gd name="connsiteY18" fmla="*/ 1094003 h 1902758"/>
                    <a:gd name="connsiteX19" fmla="*/ 1082053 w 1358153"/>
                    <a:gd name="connsiteY19" fmla="*/ 1094003 h 1902758"/>
                    <a:gd name="connsiteX20" fmla="*/ 1082053 w 1358153"/>
                    <a:gd name="connsiteY20" fmla="*/ 438927 h 1902758"/>
                    <a:gd name="connsiteX21" fmla="*/ 1004482 w 1358153"/>
                    <a:gd name="connsiteY21" fmla="*/ 438927 h 1902758"/>
                    <a:gd name="connsiteX22" fmla="*/ 1004482 w 1358153"/>
                    <a:gd name="connsiteY22" fmla="*/ 1094003 h 1902758"/>
                    <a:gd name="connsiteX23" fmla="*/ 344705 w 1358153"/>
                    <a:gd name="connsiteY23" fmla="*/ 1094003 h 1902758"/>
                    <a:gd name="connsiteX24" fmla="*/ 344705 w 1358153"/>
                    <a:gd name="connsiteY24" fmla="*/ 438927 h 1902758"/>
                    <a:gd name="connsiteX25" fmla="*/ 267134 w 1358153"/>
                    <a:gd name="connsiteY25" fmla="*/ 438927 h 1902758"/>
                    <a:gd name="connsiteX26" fmla="*/ 267134 w 1358153"/>
                    <a:gd name="connsiteY26" fmla="*/ 1094003 h 1902758"/>
                    <a:gd name="connsiteX27" fmla="*/ 0 w 1358153"/>
                    <a:gd name="connsiteY27" fmla="*/ 1094003 h 1902758"/>
                    <a:gd name="connsiteX28" fmla="*/ 0 w 1358153"/>
                    <a:gd name="connsiteY28" fmla="*/ 470654 h 1902758"/>
                    <a:gd name="connsiteX29" fmla="*/ 470654 w 1358153"/>
                    <a:gd name="connsiteY29" fmla="*/ 0 h 1902758"/>
                    <a:gd name="connsiteX0" fmla="*/ 375801 w 1358153"/>
                    <a:gd name="connsiteY0" fmla="*/ 1893196 h 1902758"/>
                    <a:gd name="connsiteX1" fmla="*/ 1004482 w 1358153"/>
                    <a:gd name="connsiteY1" fmla="*/ 1886327 h 1902758"/>
                    <a:gd name="connsiteX2" fmla="*/ 982352 w 1358153"/>
                    <a:gd name="connsiteY2" fmla="*/ 1893196 h 1902758"/>
                    <a:gd name="connsiteX3" fmla="*/ 887499 w 1358153"/>
                    <a:gd name="connsiteY3" fmla="*/ 1902758 h 1902758"/>
                    <a:gd name="connsiteX4" fmla="*/ 470654 w 1358153"/>
                    <a:gd name="connsiteY4" fmla="*/ 1902758 h 1902758"/>
                    <a:gd name="connsiteX5" fmla="*/ 375801 w 1358153"/>
                    <a:gd name="connsiteY5" fmla="*/ 1893196 h 1902758"/>
                    <a:gd name="connsiteX6" fmla="*/ 470654 w 1358153"/>
                    <a:gd name="connsiteY6" fmla="*/ 0 h 1902758"/>
                    <a:gd name="connsiteX7" fmla="*/ 507989 w 1358153"/>
                    <a:gd name="connsiteY7" fmla="*/ 0 h 1902758"/>
                    <a:gd name="connsiteX8" fmla="*/ 661863 w 1358153"/>
                    <a:gd name="connsiteY8" fmla="*/ 186254 h 1902758"/>
                    <a:gd name="connsiteX9" fmla="*/ 511061 w 1358153"/>
                    <a:gd name="connsiteY9" fmla="*/ 864450 h 1902758"/>
                    <a:gd name="connsiteX10" fmla="*/ 671839 w 1358153"/>
                    <a:gd name="connsiteY10" fmla="*/ 1024177 h 1902758"/>
                    <a:gd name="connsiteX11" fmla="*/ 846895 w 1358153"/>
                    <a:gd name="connsiteY11" fmla="*/ 861125 h 1902758"/>
                    <a:gd name="connsiteX12" fmla="*/ 693941 w 1358153"/>
                    <a:gd name="connsiteY12" fmla="*/ 179482 h 1902758"/>
                    <a:gd name="connsiteX13" fmla="*/ 823928 w 1358153"/>
                    <a:gd name="connsiteY13" fmla="*/ 25112 h 1902758"/>
                    <a:gd name="connsiteX14" fmla="*/ 847100 w 1358153"/>
                    <a:gd name="connsiteY14" fmla="*/ 0 h 1902758"/>
                    <a:gd name="connsiteX15" fmla="*/ 887499 w 1358153"/>
                    <a:gd name="connsiteY15" fmla="*/ 0 h 1902758"/>
                    <a:gd name="connsiteX16" fmla="*/ 1358153 w 1358153"/>
                    <a:gd name="connsiteY16" fmla="*/ 470654 h 1902758"/>
                    <a:gd name="connsiteX17" fmla="*/ 1358153 w 1358153"/>
                    <a:gd name="connsiteY17" fmla="*/ 1094003 h 1902758"/>
                    <a:gd name="connsiteX18" fmla="*/ 1082053 w 1358153"/>
                    <a:gd name="connsiteY18" fmla="*/ 1094003 h 1902758"/>
                    <a:gd name="connsiteX19" fmla="*/ 1082053 w 1358153"/>
                    <a:gd name="connsiteY19" fmla="*/ 438927 h 1902758"/>
                    <a:gd name="connsiteX20" fmla="*/ 1004482 w 1358153"/>
                    <a:gd name="connsiteY20" fmla="*/ 438927 h 1902758"/>
                    <a:gd name="connsiteX21" fmla="*/ 1004482 w 1358153"/>
                    <a:gd name="connsiteY21" fmla="*/ 1094003 h 1902758"/>
                    <a:gd name="connsiteX22" fmla="*/ 344705 w 1358153"/>
                    <a:gd name="connsiteY22" fmla="*/ 1094003 h 1902758"/>
                    <a:gd name="connsiteX23" fmla="*/ 344705 w 1358153"/>
                    <a:gd name="connsiteY23" fmla="*/ 438927 h 1902758"/>
                    <a:gd name="connsiteX24" fmla="*/ 267134 w 1358153"/>
                    <a:gd name="connsiteY24" fmla="*/ 438927 h 1902758"/>
                    <a:gd name="connsiteX25" fmla="*/ 267134 w 1358153"/>
                    <a:gd name="connsiteY25" fmla="*/ 1094003 h 1902758"/>
                    <a:gd name="connsiteX26" fmla="*/ 0 w 1358153"/>
                    <a:gd name="connsiteY26" fmla="*/ 1094003 h 1902758"/>
                    <a:gd name="connsiteX27" fmla="*/ 0 w 1358153"/>
                    <a:gd name="connsiteY27" fmla="*/ 470654 h 1902758"/>
                    <a:gd name="connsiteX28" fmla="*/ 470654 w 1358153"/>
                    <a:gd name="connsiteY28" fmla="*/ 0 h 1902758"/>
                    <a:gd name="connsiteX0" fmla="*/ 470654 w 1358153"/>
                    <a:gd name="connsiteY0" fmla="*/ 1902758 h 1902758"/>
                    <a:gd name="connsiteX1" fmla="*/ 1004482 w 1358153"/>
                    <a:gd name="connsiteY1" fmla="*/ 1886327 h 1902758"/>
                    <a:gd name="connsiteX2" fmla="*/ 982352 w 1358153"/>
                    <a:gd name="connsiteY2" fmla="*/ 1893196 h 1902758"/>
                    <a:gd name="connsiteX3" fmla="*/ 887499 w 1358153"/>
                    <a:gd name="connsiteY3" fmla="*/ 1902758 h 1902758"/>
                    <a:gd name="connsiteX4" fmla="*/ 470654 w 1358153"/>
                    <a:gd name="connsiteY4" fmla="*/ 1902758 h 1902758"/>
                    <a:gd name="connsiteX5" fmla="*/ 470654 w 1358153"/>
                    <a:gd name="connsiteY5" fmla="*/ 0 h 1902758"/>
                    <a:gd name="connsiteX6" fmla="*/ 507989 w 1358153"/>
                    <a:gd name="connsiteY6" fmla="*/ 0 h 1902758"/>
                    <a:gd name="connsiteX7" fmla="*/ 661863 w 1358153"/>
                    <a:gd name="connsiteY7" fmla="*/ 186254 h 1902758"/>
                    <a:gd name="connsiteX8" fmla="*/ 511061 w 1358153"/>
                    <a:gd name="connsiteY8" fmla="*/ 864450 h 1902758"/>
                    <a:gd name="connsiteX9" fmla="*/ 671839 w 1358153"/>
                    <a:gd name="connsiteY9" fmla="*/ 1024177 h 1902758"/>
                    <a:gd name="connsiteX10" fmla="*/ 846895 w 1358153"/>
                    <a:gd name="connsiteY10" fmla="*/ 861125 h 1902758"/>
                    <a:gd name="connsiteX11" fmla="*/ 693941 w 1358153"/>
                    <a:gd name="connsiteY11" fmla="*/ 179482 h 1902758"/>
                    <a:gd name="connsiteX12" fmla="*/ 823928 w 1358153"/>
                    <a:gd name="connsiteY12" fmla="*/ 25112 h 1902758"/>
                    <a:gd name="connsiteX13" fmla="*/ 847100 w 1358153"/>
                    <a:gd name="connsiteY13" fmla="*/ 0 h 1902758"/>
                    <a:gd name="connsiteX14" fmla="*/ 887499 w 1358153"/>
                    <a:gd name="connsiteY14" fmla="*/ 0 h 1902758"/>
                    <a:gd name="connsiteX15" fmla="*/ 1358153 w 1358153"/>
                    <a:gd name="connsiteY15" fmla="*/ 470654 h 1902758"/>
                    <a:gd name="connsiteX16" fmla="*/ 1358153 w 1358153"/>
                    <a:gd name="connsiteY16" fmla="*/ 1094003 h 1902758"/>
                    <a:gd name="connsiteX17" fmla="*/ 1082053 w 1358153"/>
                    <a:gd name="connsiteY17" fmla="*/ 1094003 h 1902758"/>
                    <a:gd name="connsiteX18" fmla="*/ 1082053 w 1358153"/>
                    <a:gd name="connsiteY18" fmla="*/ 438927 h 1902758"/>
                    <a:gd name="connsiteX19" fmla="*/ 1004482 w 1358153"/>
                    <a:gd name="connsiteY19" fmla="*/ 438927 h 1902758"/>
                    <a:gd name="connsiteX20" fmla="*/ 1004482 w 1358153"/>
                    <a:gd name="connsiteY20" fmla="*/ 1094003 h 1902758"/>
                    <a:gd name="connsiteX21" fmla="*/ 344705 w 1358153"/>
                    <a:gd name="connsiteY21" fmla="*/ 1094003 h 1902758"/>
                    <a:gd name="connsiteX22" fmla="*/ 344705 w 1358153"/>
                    <a:gd name="connsiteY22" fmla="*/ 438927 h 1902758"/>
                    <a:gd name="connsiteX23" fmla="*/ 267134 w 1358153"/>
                    <a:gd name="connsiteY23" fmla="*/ 438927 h 1902758"/>
                    <a:gd name="connsiteX24" fmla="*/ 267134 w 1358153"/>
                    <a:gd name="connsiteY24" fmla="*/ 1094003 h 1902758"/>
                    <a:gd name="connsiteX25" fmla="*/ 0 w 1358153"/>
                    <a:gd name="connsiteY25" fmla="*/ 1094003 h 1902758"/>
                    <a:gd name="connsiteX26" fmla="*/ 0 w 1358153"/>
                    <a:gd name="connsiteY26" fmla="*/ 470654 h 1902758"/>
                    <a:gd name="connsiteX27" fmla="*/ 470654 w 1358153"/>
                    <a:gd name="connsiteY27" fmla="*/ 0 h 1902758"/>
                    <a:gd name="connsiteX0" fmla="*/ 887499 w 1358153"/>
                    <a:gd name="connsiteY0" fmla="*/ 1902758 h 1902758"/>
                    <a:gd name="connsiteX1" fmla="*/ 1004482 w 1358153"/>
                    <a:gd name="connsiteY1" fmla="*/ 1886327 h 1902758"/>
                    <a:gd name="connsiteX2" fmla="*/ 982352 w 1358153"/>
                    <a:gd name="connsiteY2" fmla="*/ 1893196 h 1902758"/>
                    <a:gd name="connsiteX3" fmla="*/ 887499 w 1358153"/>
                    <a:gd name="connsiteY3" fmla="*/ 1902758 h 1902758"/>
                    <a:gd name="connsiteX4" fmla="*/ 470654 w 1358153"/>
                    <a:gd name="connsiteY4" fmla="*/ 0 h 1902758"/>
                    <a:gd name="connsiteX5" fmla="*/ 507989 w 1358153"/>
                    <a:gd name="connsiteY5" fmla="*/ 0 h 1902758"/>
                    <a:gd name="connsiteX6" fmla="*/ 661863 w 1358153"/>
                    <a:gd name="connsiteY6" fmla="*/ 186254 h 1902758"/>
                    <a:gd name="connsiteX7" fmla="*/ 511061 w 1358153"/>
                    <a:gd name="connsiteY7" fmla="*/ 864450 h 1902758"/>
                    <a:gd name="connsiteX8" fmla="*/ 671839 w 1358153"/>
                    <a:gd name="connsiteY8" fmla="*/ 1024177 h 1902758"/>
                    <a:gd name="connsiteX9" fmla="*/ 846895 w 1358153"/>
                    <a:gd name="connsiteY9" fmla="*/ 861125 h 1902758"/>
                    <a:gd name="connsiteX10" fmla="*/ 693941 w 1358153"/>
                    <a:gd name="connsiteY10" fmla="*/ 179482 h 1902758"/>
                    <a:gd name="connsiteX11" fmla="*/ 823928 w 1358153"/>
                    <a:gd name="connsiteY11" fmla="*/ 25112 h 1902758"/>
                    <a:gd name="connsiteX12" fmla="*/ 847100 w 1358153"/>
                    <a:gd name="connsiteY12" fmla="*/ 0 h 1902758"/>
                    <a:gd name="connsiteX13" fmla="*/ 887499 w 1358153"/>
                    <a:gd name="connsiteY13" fmla="*/ 0 h 1902758"/>
                    <a:gd name="connsiteX14" fmla="*/ 1358153 w 1358153"/>
                    <a:gd name="connsiteY14" fmla="*/ 470654 h 1902758"/>
                    <a:gd name="connsiteX15" fmla="*/ 1358153 w 1358153"/>
                    <a:gd name="connsiteY15" fmla="*/ 1094003 h 1902758"/>
                    <a:gd name="connsiteX16" fmla="*/ 1082053 w 1358153"/>
                    <a:gd name="connsiteY16" fmla="*/ 1094003 h 1902758"/>
                    <a:gd name="connsiteX17" fmla="*/ 1082053 w 1358153"/>
                    <a:gd name="connsiteY17" fmla="*/ 438927 h 1902758"/>
                    <a:gd name="connsiteX18" fmla="*/ 1004482 w 1358153"/>
                    <a:gd name="connsiteY18" fmla="*/ 438927 h 1902758"/>
                    <a:gd name="connsiteX19" fmla="*/ 1004482 w 1358153"/>
                    <a:gd name="connsiteY19" fmla="*/ 1094003 h 1902758"/>
                    <a:gd name="connsiteX20" fmla="*/ 344705 w 1358153"/>
                    <a:gd name="connsiteY20" fmla="*/ 1094003 h 1902758"/>
                    <a:gd name="connsiteX21" fmla="*/ 344705 w 1358153"/>
                    <a:gd name="connsiteY21" fmla="*/ 438927 h 1902758"/>
                    <a:gd name="connsiteX22" fmla="*/ 267134 w 1358153"/>
                    <a:gd name="connsiteY22" fmla="*/ 438927 h 1902758"/>
                    <a:gd name="connsiteX23" fmla="*/ 267134 w 1358153"/>
                    <a:gd name="connsiteY23" fmla="*/ 1094003 h 1902758"/>
                    <a:gd name="connsiteX24" fmla="*/ 0 w 1358153"/>
                    <a:gd name="connsiteY24" fmla="*/ 1094003 h 1902758"/>
                    <a:gd name="connsiteX25" fmla="*/ 0 w 1358153"/>
                    <a:gd name="connsiteY25" fmla="*/ 470654 h 1902758"/>
                    <a:gd name="connsiteX26" fmla="*/ 470654 w 1358153"/>
                    <a:gd name="connsiteY26" fmla="*/ 0 h 1902758"/>
                    <a:gd name="connsiteX0" fmla="*/ 982352 w 1358153"/>
                    <a:gd name="connsiteY0" fmla="*/ 1893196 h 1893196"/>
                    <a:gd name="connsiteX1" fmla="*/ 1004482 w 1358153"/>
                    <a:gd name="connsiteY1" fmla="*/ 1886327 h 1893196"/>
                    <a:gd name="connsiteX2" fmla="*/ 982352 w 1358153"/>
                    <a:gd name="connsiteY2" fmla="*/ 1893196 h 1893196"/>
                    <a:gd name="connsiteX3" fmla="*/ 470654 w 1358153"/>
                    <a:gd name="connsiteY3" fmla="*/ 0 h 1893196"/>
                    <a:gd name="connsiteX4" fmla="*/ 507989 w 1358153"/>
                    <a:gd name="connsiteY4" fmla="*/ 0 h 1893196"/>
                    <a:gd name="connsiteX5" fmla="*/ 661863 w 1358153"/>
                    <a:gd name="connsiteY5" fmla="*/ 186254 h 1893196"/>
                    <a:gd name="connsiteX6" fmla="*/ 511061 w 1358153"/>
                    <a:gd name="connsiteY6" fmla="*/ 864450 h 1893196"/>
                    <a:gd name="connsiteX7" fmla="*/ 671839 w 1358153"/>
                    <a:gd name="connsiteY7" fmla="*/ 1024177 h 1893196"/>
                    <a:gd name="connsiteX8" fmla="*/ 846895 w 1358153"/>
                    <a:gd name="connsiteY8" fmla="*/ 861125 h 1893196"/>
                    <a:gd name="connsiteX9" fmla="*/ 693941 w 1358153"/>
                    <a:gd name="connsiteY9" fmla="*/ 179482 h 1893196"/>
                    <a:gd name="connsiteX10" fmla="*/ 823928 w 1358153"/>
                    <a:gd name="connsiteY10" fmla="*/ 25112 h 1893196"/>
                    <a:gd name="connsiteX11" fmla="*/ 847100 w 1358153"/>
                    <a:gd name="connsiteY11" fmla="*/ 0 h 1893196"/>
                    <a:gd name="connsiteX12" fmla="*/ 887499 w 1358153"/>
                    <a:gd name="connsiteY12" fmla="*/ 0 h 1893196"/>
                    <a:gd name="connsiteX13" fmla="*/ 1358153 w 1358153"/>
                    <a:gd name="connsiteY13" fmla="*/ 470654 h 1893196"/>
                    <a:gd name="connsiteX14" fmla="*/ 1358153 w 1358153"/>
                    <a:gd name="connsiteY14" fmla="*/ 1094003 h 1893196"/>
                    <a:gd name="connsiteX15" fmla="*/ 1082053 w 1358153"/>
                    <a:gd name="connsiteY15" fmla="*/ 1094003 h 1893196"/>
                    <a:gd name="connsiteX16" fmla="*/ 1082053 w 1358153"/>
                    <a:gd name="connsiteY16" fmla="*/ 438927 h 1893196"/>
                    <a:gd name="connsiteX17" fmla="*/ 1004482 w 1358153"/>
                    <a:gd name="connsiteY17" fmla="*/ 438927 h 1893196"/>
                    <a:gd name="connsiteX18" fmla="*/ 1004482 w 1358153"/>
                    <a:gd name="connsiteY18" fmla="*/ 1094003 h 1893196"/>
                    <a:gd name="connsiteX19" fmla="*/ 344705 w 1358153"/>
                    <a:gd name="connsiteY19" fmla="*/ 1094003 h 1893196"/>
                    <a:gd name="connsiteX20" fmla="*/ 344705 w 1358153"/>
                    <a:gd name="connsiteY20" fmla="*/ 438927 h 1893196"/>
                    <a:gd name="connsiteX21" fmla="*/ 267134 w 1358153"/>
                    <a:gd name="connsiteY21" fmla="*/ 438927 h 1893196"/>
                    <a:gd name="connsiteX22" fmla="*/ 267134 w 1358153"/>
                    <a:gd name="connsiteY22" fmla="*/ 1094003 h 1893196"/>
                    <a:gd name="connsiteX23" fmla="*/ 0 w 1358153"/>
                    <a:gd name="connsiteY23" fmla="*/ 1094003 h 1893196"/>
                    <a:gd name="connsiteX24" fmla="*/ 0 w 1358153"/>
                    <a:gd name="connsiteY24" fmla="*/ 470654 h 1893196"/>
                    <a:gd name="connsiteX25" fmla="*/ 470654 w 1358153"/>
                    <a:gd name="connsiteY25" fmla="*/ 0 h 1893196"/>
                    <a:gd name="connsiteX0" fmla="*/ 470654 w 1358153"/>
                    <a:gd name="connsiteY0" fmla="*/ 0 h 1094003"/>
                    <a:gd name="connsiteX1" fmla="*/ 507989 w 1358153"/>
                    <a:gd name="connsiteY1" fmla="*/ 0 h 1094003"/>
                    <a:gd name="connsiteX2" fmla="*/ 661863 w 1358153"/>
                    <a:gd name="connsiteY2" fmla="*/ 186254 h 1094003"/>
                    <a:gd name="connsiteX3" fmla="*/ 511061 w 1358153"/>
                    <a:gd name="connsiteY3" fmla="*/ 864450 h 1094003"/>
                    <a:gd name="connsiteX4" fmla="*/ 671839 w 1358153"/>
                    <a:gd name="connsiteY4" fmla="*/ 1024177 h 1094003"/>
                    <a:gd name="connsiteX5" fmla="*/ 846895 w 1358153"/>
                    <a:gd name="connsiteY5" fmla="*/ 861125 h 1094003"/>
                    <a:gd name="connsiteX6" fmla="*/ 693941 w 1358153"/>
                    <a:gd name="connsiteY6" fmla="*/ 179482 h 1094003"/>
                    <a:gd name="connsiteX7" fmla="*/ 823928 w 1358153"/>
                    <a:gd name="connsiteY7" fmla="*/ 25112 h 1094003"/>
                    <a:gd name="connsiteX8" fmla="*/ 847100 w 1358153"/>
                    <a:gd name="connsiteY8" fmla="*/ 0 h 1094003"/>
                    <a:gd name="connsiteX9" fmla="*/ 887499 w 1358153"/>
                    <a:gd name="connsiteY9" fmla="*/ 0 h 1094003"/>
                    <a:gd name="connsiteX10" fmla="*/ 1358153 w 1358153"/>
                    <a:gd name="connsiteY10" fmla="*/ 470654 h 1094003"/>
                    <a:gd name="connsiteX11" fmla="*/ 1358153 w 1358153"/>
                    <a:gd name="connsiteY11" fmla="*/ 1094003 h 1094003"/>
                    <a:gd name="connsiteX12" fmla="*/ 1082053 w 1358153"/>
                    <a:gd name="connsiteY12" fmla="*/ 1094003 h 1094003"/>
                    <a:gd name="connsiteX13" fmla="*/ 1082053 w 1358153"/>
                    <a:gd name="connsiteY13" fmla="*/ 438927 h 1094003"/>
                    <a:gd name="connsiteX14" fmla="*/ 1004482 w 1358153"/>
                    <a:gd name="connsiteY14" fmla="*/ 438927 h 1094003"/>
                    <a:gd name="connsiteX15" fmla="*/ 1004482 w 1358153"/>
                    <a:gd name="connsiteY15" fmla="*/ 1094003 h 1094003"/>
                    <a:gd name="connsiteX16" fmla="*/ 344705 w 1358153"/>
                    <a:gd name="connsiteY16" fmla="*/ 1094003 h 1094003"/>
                    <a:gd name="connsiteX17" fmla="*/ 344705 w 1358153"/>
                    <a:gd name="connsiteY17" fmla="*/ 438927 h 1094003"/>
                    <a:gd name="connsiteX18" fmla="*/ 267134 w 1358153"/>
                    <a:gd name="connsiteY18" fmla="*/ 438927 h 1094003"/>
                    <a:gd name="connsiteX19" fmla="*/ 267134 w 1358153"/>
                    <a:gd name="connsiteY19" fmla="*/ 1094003 h 1094003"/>
                    <a:gd name="connsiteX20" fmla="*/ 0 w 1358153"/>
                    <a:gd name="connsiteY20" fmla="*/ 1094003 h 1094003"/>
                    <a:gd name="connsiteX21" fmla="*/ 0 w 1358153"/>
                    <a:gd name="connsiteY21" fmla="*/ 470654 h 1094003"/>
                    <a:gd name="connsiteX22" fmla="*/ 470654 w 1358153"/>
                    <a:gd name="connsiteY22" fmla="*/ 0 h 1094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358153" h="1094003">
                      <a:moveTo>
                        <a:pt x="470654" y="0"/>
                      </a:moveTo>
                      <a:lnTo>
                        <a:pt x="507989" y="0"/>
                      </a:lnTo>
                      <a:cubicBezTo>
                        <a:pt x="559280" y="63193"/>
                        <a:pt x="610572" y="123061"/>
                        <a:pt x="661863" y="186254"/>
                      </a:cubicBezTo>
                      <a:cubicBezTo>
                        <a:pt x="592753" y="496555"/>
                        <a:pt x="576846" y="550823"/>
                        <a:pt x="511061" y="864450"/>
                      </a:cubicBezTo>
                      <a:lnTo>
                        <a:pt x="671839" y="1024177"/>
                      </a:lnTo>
                      <a:cubicBezTo>
                        <a:pt x="717999" y="997535"/>
                        <a:pt x="794085" y="911043"/>
                        <a:pt x="846895" y="861125"/>
                      </a:cubicBezTo>
                      <a:lnTo>
                        <a:pt x="693941" y="179482"/>
                      </a:lnTo>
                      <a:cubicBezTo>
                        <a:pt x="736630" y="127974"/>
                        <a:pt x="777032" y="80829"/>
                        <a:pt x="823928" y="25112"/>
                      </a:cubicBezTo>
                      <a:lnTo>
                        <a:pt x="847100" y="0"/>
                      </a:lnTo>
                      <a:lnTo>
                        <a:pt x="887499" y="0"/>
                      </a:lnTo>
                      <a:cubicBezTo>
                        <a:pt x="1147434" y="0"/>
                        <a:pt x="1358153" y="210719"/>
                        <a:pt x="1358153" y="470654"/>
                      </a:cubicBezTo>
                      <a:lnTo>
                        <a:pt x="1358153" y="1094003"/>
                      </a:lnTo>
                      <a:lnTo>
                        <a:pt x="1082053" y="1094003"/>
                      </a:lnTo>
                      <a:lnTo>
                        <a:pt x="1082053" y="438927"/>
                      </a:lnTo>
                      <a:lnTo>
                        <a:pt x="1004482" y="438927"/>
                      </a:lnTo>
                      <a:lnTo>
                        <a:pt x="1004482" y="1094003"/>
                      </a:lnTo>
                      <a:lnTo>
                        <a:pt x="344705" y="1094003"/>
                      </a:lnTo>
                      <a:lnTo>
                        <a:pt x="344705" y="438927"/>
                      </a:lnTo>
                      <a:lnTo>
                        <a:pt x="267134" y="438927"/>
                      </a:lnTo>
                      <a:lnTo>
                        <a:pt x="267134" y="1094003"/>
                      </a:lnTo>
                      <a:lnTo>
                        <a:pt x="0" y="1094003"/>
                      </a:lnTo>
                      <a:lnTo>
                        <a:pt x="0" y="470654"/>
                      </a:lnTo>
                      <a:cubicBezTo>
                        <a:pt x="0" y="210719"/>
                        <a:pt x="210719" y="0"/>
                        <a:pt x="470654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2390784" y="1579241"/>
                  <a:ext cx="812408" cy="812408"/>
                </a:xfrm>
                <a:prstGeom prst="ellipse">
                  <a:avLst/>
                </a:prstGeom>
                <a:grpFill/>
                <a:ln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0" name="Group 89"/>
              <p:cNvGrpSpPr/>
              <p:nvPr/>
            </p:nvGrpSpPr>
            <p:grpSpPr>
              <a:xfrm>
                <a:off x="3894717" y="1579241"/>
                <a:ext cx="1358153" cy="1950472"/>
                <a:chOff x="3894717" y="1579241"/>
                <a:chExt cx="1358153" cy="1950472"/>
              </a:xfrm>
              <a:grpFill/>
            </p:grpSpPr>
            <p:sp>
              <p:nvSpPr>
                <p:cNvPr id="96" name="Freeform 95"/>
                <p:cNvSpPr/>
                <p:nvPr/>
              </p:nvSpPr>
              <p:spPr>
                <a:xfrm>
                  <a:off x="3894717" y="2435710"/>
                  <a:ext cx="1358153" cy="1094003"/>
                </a:xfrm>
                <a:custGeom>
                  <a:avLst/>
                  <a:gdLst>
                    <a:gd name="connsiteX0" fmla="*/ 1082053 w 1358153"/>
                    <a:gd name="connsiteY0" fmla="*/ 1855448 h 1902758"/>
                    <a:gd name="connsiteX1" fmla="*/ 1089719 w 1358153"/>
                    <a:gd name="connsiteY1" fmla="*/ 1855448 h 1902758"/>
                    <a:gd name="connsiteX2" fmla="*/ 1082053 w 1358153"/>
                    <a:gd name="connsiteY2" fmla="*/ 1859609 h 1902758"/>
                    <a:gd name="connsiteX3" fmla="*/ 344705 w 1358153"/>
                    <a:gd name="connsiteY3" fmla="*/ 1855448 h 1902758"/>
                    <a:gd name="connsiteX4" fmla="*/ 1004482 w 1358153"/>
                    <a:gd name="connsiteY4" fmla="*/ 1855448 h 1902758"/>
                    <a:gd name="connsiteX5" fmla="*/ 1004482 w 1358153"/>
                    <a:gd name="connsiteY5" fmla="*/ 1886327 h 1902758"/>
                    <a:gd name="connsiteX6" fmla="*/ 982352 w 1358153"/>
                    <a:gd name="connsiteY6" fmla="*/ 1893196 h 1902758"/>
                    <a:gd name="connsiteX7" fmla="*/ 887499 w 1358153"/>
                    <a:gd name="connsiteY7" fmla="*/ 1902758 h 1902758"/>
                    <a:gd name="connsiteX8" fmla="*/ 470654 w 1358153"/>
                    <a:gd name="connsiteY8" fmla="*/ 1902758 h 1902758"/>
                    <a:gd name="connsiteX9" fmla="*/ 375801 w 1358153"/>
                    <a:gd name="connsiteY9" fmla="*/ 1893196 h 1902758"/>
                    <a:gd name="connsiteX10" fmla="*/ 344705 w 1358153"/>
                    <a:gd name="connsiteY10" fmla="*/ 1883544 h 1902758"/>
                    <a:gd name="connsiteX11" fmla="*/ 470654 w 1358153"/>
                    <a:gd name="connsiteY11" fmla="*/ 0 h 1902758"/>
                    <a:gd name="connsiteX12" fmla="*/ 507989 w 1358153"/>
                    <a:gd name="connsiteY12" fmla="*/ 0 h 1902758"/>
                    <a:gd name="connsiteX13" fmla="*/ 661863 w 1358153"/>
                    <a:gd name="connsiteY13" fmla="*/ 186254 h 1902758"/>
                    <a:gd name="connsiteX14" fmla="*/ 511061 w 1358153"/>
                    <a:gd name="connsiteY14" fmla="*/ 864450 h 1902758"/>
                    <a:gd name="connsiteX15" fmla="*/ 671839 w 1358153"/>
                    <a:gd name="connsiteY15" fmla="*/ 1024177 h 1902758"/>
                    <a:gd name="connsiteX16" fmla="*/ 846895 w 1358153"/>
                    <a:gd name="connsiteY16" fmla="*/ 861125 h 1902758"/>
                    <a:gd name="connsiteX17" fmla="*/ 693941 w 1358153"/>
                    <a:gd name="connsiteY17" fmla="*/ 179482 h 1902758"/>
                    <a:gd name="connsiteX18" fmla="*/ 823928 w 1358153"/>
                    <a:gd name="connsiteY18" fmla="*/ 25112 h 1902758"/>
                    <a:gd name="connsiteX19" fmla="*/ 847100 w 1358153"/>
                    <a:gd name="connsiteY19" fmla="*/ 0 h 1902758"/>
                    <a:gd name="connsiteX20" fmla="*/ 887499 w 1358153"/>
                    <a:gd name="connsiteY20" fmla="*/ 0 h 1902758"/>
                    <a:gd name="connsiteX21" fmla="*/ 1358153 w 1358153"/>
                    <a:gd name="connsiteY21" fmla="*/ 470654 h 1902758"/>
                    <a:gd name="connsiteX22" fmla="*/ 1358153 w 1358153"/>
                    <a:gd name="connsiteY22" fmla="*/ 1094003 h 1902758"/>
                    <a:gd name="connsiteX23" fmla="*/ 1082053 w 1358153"/>
                    <a:gd name="connsiteY23" fmla="*/ 1094003 h 1902758"/>
                    <a:gd name="connsiteX24" fmla="*/ 1082053 w 1358153"/>
                    <a:gd name="connsiteY24" fmla="*/ 438927 h 1902758"/>
                    <a:gd name="connsiteX25" fmla="*/ 1004482 w 1358153"/>
                    <a:gd name="connsiteY25" fmla="*/ 438927 h 1902758"/>
                    <a:gd name="connsiteX26" fmla="*/ 1004482 w 1358153"/>
                    <a:gd name="connsiteY26" fmla="*/ 1094003 h 1902758"/>
                    <a:gd name="connsiteX27" fmla="*/ 344705 w 1358153"/>
                    <a:gd name="connsiteY27" fmla="*/ 1094003 h 1902758"/>
                    <a:gd name="connsiteX28" fmla="*/ 344705 w 1358153"/>
                    <a:gd name="connsiteY28" fmla="*/ 438927 h 1902758"/>
                    <a:gd name="connsiteX29" fmla="*/ 267134 w 1358153"/>
                    <a:gd name="connsiteY29" fmla="*/ 438927 h 1902758"/>
                    <a:gd name="connsiteX30" fmla="*/ 267134 w 1358153"/>
                    <a:gd name="connsiteY30" fmla="*/ 1094003 h 1902758"/>
                    <a:gd name="connsiteX31" fmla="*/ 0 w 1358153"/>
                    <a:gd name="connsiteY31" fmla="*/ 1094003 h 1902758"/>
                    <a:gd name="connsiteX32" fmla="*/ 0 w 1358153"/>
                    <a:gd name="connsiteY32" fmla="*/ 470654 h 1902758"/>
                    <a:gd name="connsiteX33" fmla="*/ 470654 w 1358153"/>
                    <a:gd name="connsiteY33" fmla="*/ 0 h 1902758"/>
                    <a:gd name="connsiteX0" fmla="*/ 1082053 w 1358153"/>
                    <a:gd name="connsiteY0" fmla="*/ 1855448 h 1902758"/>
                    <a:gd name="connsiteX1" fmla="*/ 1089719 w 1358153"/>
                    <a:gd name="connsiteY1" fmla="*/ 1855448 h 1902758"/>
                    <a:gd name="connsiteX2" fmla="*/ 1082053 w 1358153"/>
                    <a:gd name="connsiteY2" fmla="*/ 1859609 h 1902758"/>
                    <a:gd name="connsiteX3" fmla="*/ 1082053 w 1358153"/>
                    <a:gd name="connsiteY3" fmla="*/ 1855448 h 1902758"/>
                    <a:gd name="connsiteX4" fmla="*/ 344705 w 1358153"/>
                    <a:gd name="connsiteY4" fmla="*/ 1855448 h 1902758"/>
                    <a:gd name="connsiteX5" fmla="*/ 1004482 w 1358153"/>
                    <a:gd name="connsiteY5" fmla="*/ 1886327 h 1902758"/>
                    <a:gd name="connsiteX6" fmla="*/ 982352 w 1358153"/>
                    <a:gd name="connsiteY6" fmla="*/ 1893196 h 1902758"/>
                    <a:gd name="connsiteX7" fmla="*/ 887499 w 1358153"/>
                    <a:gd name="connsiteY7" fmla="*/ 1902758 h 1902758"/>
                    <a:gd name="connsiteX8" fmla="*/ 470654 w 1358153"/>
                    <a:gd name="connsiteY8" fmla="*/ 1902758 h 1902758"/>
                    <a:gd name="connsiteX9" fmla="*/ 375801 w 1358153"/>
                    <a:gd name="connsiteY9" fmla="*/ 1893196 h 1902758"/>
                    <a:gd name="connsiteX10" fmla="*/ 344705 w 1358153"/>
                    <a:gd name="connsiteY10" fmla="*/ 1883544 h 1902758"/>
                    <a:gd name="connsiteX11" fmla="*/ 344705 w 1358153"/>
                    <a:gd name="connsiteY11" fmla="*/ 1855448 h 1902758"/>
                    <a:gd name="connsiteX12" fmla="*/ 470654 w 1358153"/>
                    <a:gd name="connsiteY12" fmla="*/ 0 h 1902758"/>
                    <a:gd name="connsiteX13" fmla="*/ 507989 w 1358153"/>
                    <a:gd name="connsiteY13" fmla="*/ 0 h 1902758"/>
                    <a:gd name="connsiteX14" fmla="*/ 661863 w 1358153"/>
                    <a:gd name="connsiteY14" fmla="*/ 186254 h 1902758"/>
                    <a:gd name="connsiteX15" fmla="*/ 511061 w 1358153"/>
                    <a:gd name="connsiteY15" fmla="*/ 864450 h 1902758"/>
                    <a:gd name="connsiteX16" fmla="*/ 671839 w 1358153"/>
                    <a:gd name="connsiteY16" fmla="*/ 1024177 h 1902758"/>
                    <a:gd name="connsiteX17" fmla="*/ 846895 w 1358153"/>
                    <a:gd name="connsiteY17" fmla="*/ 861125 h 1902758"/>
                    <a:gd name="connsiteX18" fmla="*/ 693941 w 1358153"/>
                    <a:gd name="connsiteY18" fmla="*/ 179482 h 1902758"/>
                    <a:gd name="connsiteX19" fmla="*/ 823928 w 1358153"/>
                    <a:gd name="connsiteY19" fmla="*/ 25112 h 1902758"/>
                    <a:gd name="connsiteX20" fmla="*/ 847100 w 1358153"/>
                    <a:gd name="connsiteY20" fmla="*/ 0 h 1902758"/>
                    <a:gd name="connsiteX21" fmla="*/ 887499 w 1358153"/>
                    <a:gd name="connsiteY21" fmla="*/ 0 h 1902758"/>
                    <a:gd name="connsiteX22" fmla="*/ 1358153 w 1358153"/>
                    <a:gd name="connsiteY22" fmla="*/ 470654 h 1902758"/>
                    <a:gd name="connsiteX23" fmla="*/ 1358153 w 1358153"/>
                    <a:gd name="connsiteY23" fmla="*/ 1094003 h 1902758"/>
                    <a:gd name="connsiteX24" fmla="*/ 1082053 w 1358153"/>
                    <a:gd name="connsiteY24" fmla="*/ 1094003 h 1902758"/>
                    <a:gd name="connsiteX25" fmla="*/ 1082053 w 1358153"/>
                    <a:gd name="connsiteY25" fmla="*/ 438927 h 1902758"/>
                    <a:gd name="connsiteX26" fmla="*/ 1004482 w 1358153"/>
                    <a:gd name="connsiteY26" fmla="*/ 438927 h 1902758"/>
                    <a:gd name="connsiteX27" fmla="*/ 1004482 w 1358153"/>
                    <a:gd name="connsiteY27" fmla="*/ 1094003 h 1902758"/>
                    <a:gd name="connsiteX28" fmla="*/ 344705 w 1358153"/>
                    <a:gd name="connsiteY28" fmla="*/ 1094003 h 1902758"/>
                    <a:gd name="connsiteX29" fmla="*/ 344705 w 1358153"/>
                    <a:gd name="connsiteY29" fmla="*/ 438927 h 1902758"/>
                    <a:gd name="connsiteX30" fmla="*/ 267134 w 1358153"/>
                    <a:gd name="connsiteY30" fmla="*/ 438927 h 1902758"/>
                    <a:gd name="connsiteX31" fmla="*/ 267134 w 1358153"/>
                    <a:gd name="connsiteY31" fmla="*/ 1094003 h 1902758"/>
                    <a:gd name="connsiteX32" fmla="*/ 0 w 1358153"/>
                    <a:gd name="connsiteY32" fmla="*/ 1094003 h 1902758"/>
                    <a:gd name="connsiteX33" fmla="*/ 0 w 1358153"/>
                    <a:gd name="connsiteY33" fmla="*/ 470654 h 1902758"/>
                    <a:gd name="connsiteX34" fmla="*/ 470654 w 1358153"/>
                    <a:gd name="connsiteY34" fmla="*/ 0 h 1902758"/>
                    <a:gd name="connsiteX0" fmla="*/ 1082053 w 1358153"/>
                    <a:gd name="connsiteY0" fmla="*/ 1859609 h 1902758"/>
                    <a:gd name="connsiteX1" fmla="*/ 1089719 w 1358153"/>
                    <a:gd name="connsiteY1" fmla="*/ 1855448 h 1902758"/>
                    <a:gd name="connsiteX2" fmla="*/ 1082053 w 1358153"/>
                    <a:gd name="connsiteY2" fmla="*/ 1859609 h 1902758"/>
                    <a:gd name="connsiteX3" fmla="*/ 344705 w 1358153"/>
                    <a:gd name="connsiteY3" fmla="*/ 1855448 h 1902758"/>
                    <a:gd name="connsiteX4" fmla="*/ 1004482 w 1358153"/>
                    <a:gd name="connsiteY4" fmla="*/ 1886327 h 1902758"/>
                    <a:gd name="connsiteX5" fmla="*/ 982352 w 1358153"/>
                    <a:gd name="connsiteY5" fmla="*/ 1893196 h 1902758"/>
                    <a:gd name="connsiteX6" fmla="*/ 887499 w 1358153"/>
                    <a:gd name="connsiteY6" fmla="*/ 1902758 h 1902758"/>
                    <a:gd name="connsiteX7" fmla="*/ 470654 w 1358153"/>
                    <a:gd name="connsiteY7" fmla="*/ 1902758 h 1902758"/>
                    <a:gd name="connsiteX8" fmla="*/ 375801 w 1358153"/>
                    <a:gd name="connsiteY8" fmla="*/ 1893196 h 1902758"/>
                    <a:gd name="connsiteX9" fmla="*/ 344705 w 1358153"/>
                    <a:gd name="connsiteY9" fmla="*/ 1883544 h 1902758"/>
                    <a:gd name="connsiteX10" fmla="*/ 344705 w 1358153"/>
                    <a:gd name="connsiteY10" fmla="*/ 1855448 h 1902758"/>
                    <a:gd name="connsiteX11" fmla="*/ 470654 w 1358153"/>
                    <a:gd name="connsiteY11" fmla="*/ 0 h 1902758"/>
                    <a:gd name="connsiteX12" fmla="*/ 507989 w 1358153"/>
                    <a:gd name="connsiteY12" fmla="*/ 0 h 1902758"/>
                    <a:gd name="connsiteX13" fmla="*/ 661863 w 1358153"/>
                    <a:gd name="connsiteY13" fmla="*/ 186254 h 1902758"/>
                    <a:gd name="connsiteX14" fmla="*/ 511061 w 1358153"/>
                    <a:gd name="connsiteY14" fmla="*/ 864450 h 1902758"/>
                    <a:gd name="connsiteX15" fmla="*/ 671839 w 1358153"/>
                    <a:gd name="connsiteY15" fmla="*/ 1024177 h 1902758"/>
                    <a:gd name="connsiteX16" fmla="*/ 846895 w 1358153"/>
                    <a:gd name="connsiteY16" fmla="*/ 861125 h 1902758"/>
                    <a:gd name="connsiteX17" fmla="*/ 693941 w 1358153"/>
                    <a:gd name="connsiteY17" fmla="*/ 179482 h 1902758"/>
                    <a:gd name="connsiteX18" fmla="*/ 823928 w 1358153"/>
                    <a:gd name="connsiteY18" fmla="*/ 25112 h 1902758"/>
                    <a:gd name="connsiteX19" fmla="*/ 847100 w 1358153"/>
                    <a:gd name="connsiteY19" fmla="*/ 0 h 1902758"/>
                    <a:gd name="connsiteX20" fmla="*/ 887499 w 1358153"/>
                    <a:gd name="connsiteY20" fmla="*/ 0 h 1902758"/>
                    <a:gd name="connsiteX21" fmla="*/ 1358153 w 1358153"/>
                    <a:gd name="connsiteY21" fmla="*/ 470654 h 1902758"/>
                    <a:gd name="connsiteX22" fmla="*/ 1358153 w 1358153"/>
                    <a:gd name="connsiteY22" fmla="*/ 1094003 h 1902758"/>
                    <a:gd name="connsiteX23" fmla="*/ 1082053 w 1358153"/>
                    <a:gd name="connsiteY23" fmla="*/ 1094003 h 1902758"/>
                    <a:gd name="connsiteX24" fmla="*/ 1082053 w 1358153"/>
                    <a:gd name="connsiteY24" fmla="*/ 438927 h 1902758"/>
                    <a:gd name="connsiteX25" fmla="*/ 1004482 w 1358153"/>
                    <a:gd name="connsiteY25" fmla="*/ 438927 h 1902758"/>
                    <a:gd name="connsiteX26" fmla="*/ 1004482 w 1358153"/>
                    <a:gd name="connsiteY26" fmla="*/ 1094003 h 1902758"/>
                    <a:gd name="connsiteX27" fmla="*/ 344705 w 1358153"/>
                    <a:gd name="connsiteY27" fmla="*/ 1094003 h 1902758"/>
                    <a:gd name="connsiteX28" fmla="*/ 344705 w 1358153"/>
                    <a:gd name="connsiteY28" fmla="*/ 438927 h 1902758"/>
                    <a:gd name="connsiteX29" fmla="*/ 267134 w 1358153"/>
                    <a:gd name="connsiteY29" fmla="*/ 438927 h 1902758"/>
                    <a:gd name="connsiteX30" fmla="*/ 267134 w 1358153"/>
                    <a:gd name="connsiteY30" fmla="*/ 1094003 h 1902758"/>
                    <a:gd name="connsiteX31" fmla="*/ 0 w 1358153"/>
                    <a:gd name="connsiteY31" fmla="*/ 1094003 h 1902758"/>
                    <a:gd name="connsiteX32" fmla="*/ 0 w 1358153"/>
                    <a:gd name="connsiteY32" fmla="*/ 470654 h 1902758"/>
                    <a:gd name="connsiteX33" fmla="*/ 470654 w 1358153"/>
                    <a:gd name="connsiteY33" fmla="*/ 0 h 1902758"/>
                    <a:gd name="connsiteX0" fmla="*/ 344705 w 1358153"/>
                    <a:gd name="connsiteY0" fmla="*/ 1855448 h 1902758"/>
                    <a:gd name="connsiteX1" fmla="*/ 1004482 w 1358153"/>
                    <a:gd name="connsiteY1" fmla="*/ 1886327 h 1902758"/>
                    <a:gd name="connsiteX2" fmla="*/ 982352 w 1358153"/>
                    <a:gd name="connsiteY2" fmla="*/ 1893196 h 1902758"/>
                    <a:gd name="connsiteX3" fmla="*/ 887499 w 1358153"/>
                    <a:gd name="connsiteY3" fmla="*/ 1902758 h 1902758"/>
                    <a:gd name="connsiteX4" fmla="*/ 470654 w 1358153"/>
                    <a:gd name="connsiteY4" fmla="*/ 1902758 h 1902758"/>
                    <a:gd name="connsiteX5" fmla="*/ 375801 w 1358153"/>
                    <a:gd name="connsiteY5" fmla="*/ 1893196 h 1902758"/>
                    <a:gd name="connsiteX6" fmla="*/ 344705 w 1358153"/>
                    <a:gd name="connsiteY6" fmla="*/ 1883544 h 1902758"/>
                    <a:gd name="connsiteX7" fmla="*/ 344705 w 1358153"/>
                    <a:gd name="connsiteY7" fmla="*/ 1855448 h 1902758"/>
                    <a:gd name="connsiteX8" fmla="*/ 470654 w 1358153"/>
                    <a:gd name="connsiteY8" fmla="*/ 0 h 1902758"/>
                    <a:gd name="connsiteX9" fmla="*/ 507989 w 1358153"/>
                    <a:gd name="connsiteY9" fmla="*/ 0 h 1902758"/>
                    <a:gd name="connsiteX10" fmla="*/ 661863 w 1358153"/>
                    <a:gd name="connsiteY10" fmla="*/ 186254 h 1902758"/>
                    <a:gd name="connsiteX11" fmla="*/ 511061 w 1358153"/>
                    <a:gd name="connsiteY11" fmla="*/ 864450 h 1902758"/>
                    <a:gd name="connsiteX12" fmla="*/ 671839 w 1358153"/>
                    <a:gd name="connsiteY12" fmla="*/ 1024177 h 1902758"/>
                    <a:gd name="connsiteX13" fmla="*/ 846895 w 1358153"/>
                    <a:gd name="connsiteY13" fmla="*/ 861125 h 1902758"/>
                    <a:gd name="connsiteX14" fmla="*/ 693941 w 1358153"/>
                    <a:gd name="connsiteY14" fmla="*/ 179482 h 1902758"/>
                    <a:gd name="connsiteX15" fmla="*/ 823928 w 1358153"/>
                    <a:gd name="connsiteY15" fmla="*/ 25112 h 1902758"/>
                    <a:gd name="connsiteX16" fmla="*/ 847100 w 1358153"/>
                    <a:gd name="connsiteY16" fmla="*/ 0 h 1902758"/>
                    <a:gd name="connsiteX17" fmla="*/ 887499 w 1358153"/>
                    <a:gd name="connsiteY17" fmla="*/ 0 h 1902758"/>
                    <a:gd name="connsiteX18" fmla="*/ 1358153 w 1358153"/>
                    <a:gd name="connsiteY18" fmla="*/ 470654 h 1902758"/>
                    <a:gd name="connsiteX19" fmla="*/ 1358153 w 1358153"/>
                    <a:gd name="connsiteY19" fmla="*/ 1094003 h 1902758"/>
                    <a:gd name="connsiteX20" fmla="*/ 1082053 w 1358153"/>
                    <a:gd name="connsiteY20" fmla="*/ 1094003 h 1902758"/>
                    <a:gd name="connsiteX21" fmla="*/ 1082053 w 1358153"/>
                    <a:gd name="connsiteY21" fmla="*/ 438927 h 1902758"/>
                    <a:gd name="connsiteX22" fmla="*/ 1004482 w 1358153"/>
                    <a:gd name="connsiteY22" fmla="*/ 438927 h 1902758"/>
                    <a:gd name="connsiteX23" fmla="*/ 1004482 w 1358153"/>
                    <a:gd name="connsiteY23" fmla="*/ 1094003 h 1902758"/>
                    <a:gd name="connsiteX24" fmla="*/ 344705 w 1358153"/>
                    <a:gd name="connsiteY24" fmla="*/ 1094003 h 1902758"/>
                    <a:gd name="connsiteX25" fmla="*/ 344705 w 1358153"/>
                    <a:gd name="connsiteY25" fmla="*/ 438927 h 1902758"/>
                    <a:gd name="connsiteX26" fmla="*/ 267134 w 1358153"/>
                    <a:gd name="connsiteY26" fmla="*/ 438927 h 1902758"/>
                    <a:gd name="connsiteX27" fmla="*/ 267134 w 1358153"/>
                    <a:gd name="connsiteY27" fmla="*/ 1094003 h 1902758"/>
                    <a:gd name="connsiteX28" fmla="*/ 0 w 1358153"/>
                    <a:gd name="connsiteY28" fmla="*/ 1094003 h 1902758"/>
                    <a:gd name="connsiteX29" fmla="*/ 0 w 1358153"/>
                    <a:gd name="connsiteY29" fmla="*/ 470654 h 1902758"/>
                    <a:gd name="connsiteX30" fmla="*/ 470654 w 1358153"/>
                    <a:gd name="connsiteY30" fmla="*/ 0 h 1902758"/>
                    <a:gd name="connsiteX0" fmla="*/ 344705 w 1358153"/>
                    <a:gd name="connsiteY0" fmla="*/ 1883544 h 1902758"/>
                    <a:gd name="connsiteX1" fmla="*/ 1004482 w 1358153"/>
                    <a:gd name="connsiteY1" fmla="*/ 1886327 h 1902758"/>
                    <a:gd name="connsiteX2" fmla="*/ 982352 w 1358153"/>
                    <a:gd name="connsiteY2" fmla="*/ 1893196 h 1902758"/>
                    <a:gd name="connsiteX3" fmla="*/ 887499 w 1358153"/>
                    <a:gd name="connsiteY3" fmla="*/ 1902758 h 1902758"/>
                    <a:gd name="connsiteX4" fmla="*/ 470654 w 1358153"/>
                    <a:gd name="connsiteY4" fmla="*/ 1902758 h 1902758"/>
                    <a:gd name="connsiteX5" fmla="*/ 375801 w 1358153"/>
                    <a:gd name="connsiteY5" fmla="*/ 1893196 h 1902758"/>
                    <a:gd name="connsiteX6" fmla="*/ 344705 w 1358153"/>
                    <a:gd name="connsiteY6" fmla="*/ 1883544 h 1902758"/>
                    <a:gd name="connsiteX7" fmla="*/ 470654 w 1358153"/>
                    <a:gd name="connsiteY7" fmla="*/ 0 h 1902758"/>
                    <a:gd name="connsiteX8" fmla="*/ 507989 w 1358153"/>
                    <a:gd name="connsiteY8" fmla="*/ 0 h 1902758"/>
                    <a:gd name="connsiteX9" fmla="*/ 661863 w 1358153"/>
                    <a:gd name="connsiteY9" fmla="*/ 186254 h 1902758"/>
                    <a:gd name="connsiteX10" fmla="*/ 511061 w 1358153"/>
                    <a:gd name="connsiteY10" fmla="*/ 864450 h 1902758"/>
                    <a:gd name="connsiteX11" fmla="*/ 671839 w 1358153"/>
                    <a:gd name="connsiteY11" fmla="*/ 1024177 h 1902758"/>
                    <a:gd name="connsiteX12" fmla="*/ 846895 w 1358153"/>
                    <a:gd name="connsiteY12" fmla="*/ 861125 h 1902758"/>
                    <a:gd name="connsiteX13" fmla="*/ 693941 w 1358153"/>
                    <a:gd name="connsiteY13" fmla="*/ 179482 h 1902758"/>
                    <a:gd name="connsiteX14" fmla="*/ 823928 w 1358153"/>
                    <a:gd name="connsiteY14" fmla="*/ 25112 h 1902758"/>
                    <a:gd name="connsiteX15" fmla="*/ 847100 w 1358153"/>
                    <a:gd name="connsiteY15" fmla="*/ 0 h 1902758"/>
                    <a:gd name="connsiteX16" fmla="*/ 887499 w 1358153"/>
                    <a:gd name="connsiteY16" fmla="*/ 0 h 1902758"/>
                    <a:gd name="connsiteX17" fmla="*/ 1358153 w 1358153"/>
                    <a:gd name="connsiteY17" fmla="*/ 470654 h 1902758"/>
                    <a:gd name="connsiteX18" fmla="*/ 1358153 w 1358153"/>
                    <a:gd name="connsiteY18" fmla="*/ 1094003 h 1902758"/>
                    <a:gd name="connsiteX19" fmla="*/ 1082053 w 1358153"/>
                    <a:gd name="connsiteY19" fmla="*/ 1094003 h 1902758"/>
                    <a:gd name="connsiteX20" fmla="*/ 1082053 w 1358153"/>
                    <a:gd name="connsiteY20" fmla="*/ 438927 h 1902758"/>
                    <a:gd name="connsiteX21" fmla="*/ 1004482 w 1358153"/>
                    <a:gd name="connsiteY21" fmla="*/ 438927 h 1902758"/>
                    <a:gd name="connsiteX22" fmla="*/ 1004482 w 1358153"/>
                    <a:gd name="connsiteY22" fmla="*/ 1094003 h 1902758"/>
                    <a:gd name="connsiteX23" fmla="*/ 344705 w 1358153"/>
                    <a:gd name="connsiteY23" fmla="*/ 1094003 h 1902758"/>
                    <a:gd name="connsiteX24" fmla="*/ 344705 w 1358153"/>
                    <a:gd name="connsiteY24" fmla="*/ 438927 h 1902758"/>
                    <a:gd name="connsiteX25" fmla="*/ 267134 w 1358153"/>
                    <a:gd name="connsiteY25" fmla="*/ 438927 h 1902758"/>
                    <a:gd name="connsiteX26" fmla="*/ 267134 w 1358153"/>
                    <a:gd name="connsiteY26" fmla="*/ 1094003 h 1902758"/>
                    <a:gd name="connsiteX27" fmla="*/ 0 w 1358153"/>
                    <a:gd name="connsiteY27" fmla="*/ 1094003 h 1902758"/>
                    <a:gd name="connsiteX28" fmla="*/ 0 w 1358153"/>
                    <a:gd name="connsiteY28" fmla="*/ 470654 h 1902758"/>
                    <a:gd name="connsiteX29" fmla="*/ 470654 w 1358153"/>
                    <a:gd name="connsiteY29" fmla="*/ 0 h 1902758"/>
                    <a:gd name="connsiteX0" fmla="*/ 375801 w 1358153"/>
                    <a:gd name="connsiteY0" fmla="*/ 1893196 h 1902758"/>
                    <a:gd name="connsiteX1" fmla="*/ 1004482 w 1358153"/>
                    <a:gd name="connsiteY1" fmla="*/ 1886327 h 1902758"/>
                    <a:gd name="connsiteX2" fmla="*/ 982352 w 1358153"/>
                    <a:gd name="connsiteY2" fmla="*/ 1893196 h 1902758"/>
                    <a:gd name="connsiteX3" fmla="*/ 887499 w 1358153"/>
                    <a:gd name="connsiteY3" fmla="*/ 1902758 h 1902758"/>
                    <a:gd name="connsiteX4" fmla="*/ 470654 w 1358153"/>
                    <a:gd name="connsiteY4" fmla="*/ 1902758 h 1902758"/>
                    <a:gd name="connsiteX5" fmla="*/ 375801 w 1358153"/>
                    <a:gd name="connsiteY5" fmla="*/ 1893196 h 1902758"/>
                    <a:gd name="connsiteX6" fmla="*/ 470654 w 1358153"/>
                    <a:gd name="connsiteY6" fmla="*/ 0 h 1902758"/>
                    <a:gd name="connsiteX7" fmla="*/ 507989 w 1358153"/>
                    <a:gd name="connsiteY7" fmla="*/ 0 h 1902758"/>
                    <a:gd name="connsiteX8" fmla="*/ 661863 w 1358153"/>
                    <a:gd name="connsiteY8" fmla="*/ 186254 h 1902758"/>
                    <a:gd name="connsiteX9" fmla="*/ 511061 w 1358153"/>
                    <a:gd name="connsiteY9" fmla="*/ 864450 h 1902758"/>
                    <a:gd name="connsiteX10" fmla="*/ 671839 w 1358153"/>
                    <a:gd name="connsiteY10" fmla="*/ 1024177 h 1902758"/>
                    <a:gd name="connsiteX11" fmla="*/ 846895 w 1358153"/>
                    <a:gd name="connsiteY11" fmla="*/ 861125 h 1902758"/>
                    <a:gd name="connsiteX12" fmla="*/ 693941 w 1358153"/>
                    <a:gd name="connsiteY12" fmla="*/ 179482 h 1902758"/>
                    <a:gd name="connsiteX13" fmla="*/ 823928 w 1358153"/>
                    <a:gd name="connsiteY13" fmla="*/ 25112 h 1902758"/>
                    <a:gd name="connsiteX14" fmla="*/ 847100 w 1358153"/>
                    <a:gd name="connsiteY14" fmla="*/ 0 h 1902758"/>
                    <a:gd name="connsiteX15" fmla="*/ 887499 w 1358153"/>
                    <a:gd name="connsiteY15" fmla="*/ 0 h 1902758"/>
                    <a:gd name="connsiteX16" fmla="*/ 1358153 w 1358153"/>
                    <a:gd name="connsiteY16" fmla="*/ 470654 h 1902758"/>
                    <a:gd name="connsiteX17" fmla="*/ 1358153 w 1358153"/>
                    <a:gd name="connsiteY17" fmla="*/ 1094003 h 1902758"/>
                    <a:gd name="connsiteX18" fmla="*/ 1082053 w 1358153"/>
                    <a:gd name="connsiteY18" fmla="*/ 1094003 h 1902758"/>
                    <a:gd name="connsiteX19" fmla="*/ 1082053 w 1358153"/>
                    <a:gd name="connsiteY19" fmla="*/ 438927 h 1902758"/>
                    <a:gd name="connsiteX20" fmla="*/ 1004482 w 1358153"/>
                    <a:gd name="connsiteY20" fmla="*/ 438927 h 1902758"/>
                    <a:gd name="connsiteX21" fmla="*/ 1004482 w 1358153"/>
                    <a:gd name="connsiteY21" fmla="*/ 1094003 h 1902758"/>
                    <a:gd name="connsiteX22" fmla="*/ 344705 w 1358153"/>
                    <a:gd name="connsiteY22" fmla="*/ 1094003 h 1902758"/>
                    <a:gd name="connsiteX23" fmla="*/ 344705 w 1358153"/>
                    <a:gd name="connsiteY23" fmla="*/ 438927 h 1902758"/>
                    <a:gd name="connsiteX24" fmla="*/ 267134 w 1358153"/>
                    <a:gd name="connsiteY24" fmla="*/ 438927 h 1902758"/>
                    <a:gd name="connsiteX25" fmla="*/ 267134 w 1358153"/>
                    <a:gd name="connsiteY25" fmla="*/ 1094003 h 1902758"/>
                    <a:gd name="connsiteX26" fmla="*/ 0 w 1358153"/>
                    <a:gd name="connsiteY26" fmla="*/ 1094003 h 1902758"/>
                    <a:gd name="connsiteX27" fmla="*/ 0 w 1358153"/>
                    <a:gd name="connsiteY27" fmla="*/ 470654 h 1902758"/>
                    <a:gd name="connsiteX28" fmla="*/ 470654 w 1358153"/>
                    <a:gd name="connsiteY28" fmla="*/ 0 h 1902758"/>
                    <a:gd name="connsiteX0" fmla="*/ 470654 w 1358153"/>
                    <a:gd name="connsiteY0" fmla="*/ 1902758 h 1902758"/>
                    <a:gd name="connsiteX1" fmla="*/ 1004482 w 1358153"/>
                    <a:gd name="connsiteY1" fmla="*/ 1886327 h 1902758"/>
                    <a:gd name="connsiteX2" fmla="*/ 982352 w 1358153"/>
                    <a:gd name="connsiteY2" fmla="*/ 1893196 h 1902758"/>
                    <a:gd name="connsiteX3" fmla="*/ 887499 w 1358153"/>
                    <a:gd name="connsiteY3" fmla="*/ 1902758 h 1902758"/>
                    <a:gd name="connsiteX4" fmla="*/ 470654 w 1358153"/>
                    <a:gd name="connsiteY4" fmla="*/ 1902758 h 1902758"/>
                    <a:gd name="connsiteX5" fmla="*/ 470654 w 1358153"/>
                    <a:gd name="connsiteY5" fmla="*/ 0 h 1902758"/>
                    <a:gd name="connsiteX6" fmla="*/ 507989 w 1358153"/>
                    <a:gd name="connsiteY6" fmla="*/ 0 h 1902758"/>
                    <a:gd name="connsiteX7" fmla="*/ 661863 w 1358153"/>
                    <a:gd name="connsiteY7" fmla="*/ 186254 h 1902758"/>
                    <a:gd name="connsiteX8" fmla="*/ 511061 w 1358153"/>
                    <a:gd name="connsiteY8" fmla="*/ 864450 h 1902758"/>
                    <a:gd name="connsiteX9" fmla="*/ 671839 w 1358153"/>
                    <a:gd name="connsiteY9" fmla="*/ 1024177 h 1902758"/>
                    <a:gd name="connsiteX10" fmla="*/ 846895 w 1358153"/>
                    <a:gd name="connsiteY10" fmla="*/ 861125 h 1902758"/>
                    <a:gd name="connsiteX11" fmla="*/ 693941 w 1358153"/>
                    <a:gd name="connsiteY11" fmla="*/ 179482 h 1902758"/>
                    <a:gd name="connsiteX12" fmla="*/ 823928 w 1358153"/>
                    <a:gd name="connsiteY12" fmla="*/ 25112 h 1902758"/>
                    <a:gd name="connsiteX13" fmla="*/ 847100 w 1358153"/>
                    <a:gd name="connsiteY13" fmla="*/ 0 h 1902758"/>
                    <a:gd name="connsiteX14" fmla="*/ 887499 w 1358153"/>
                    <a:gd name="connsiteY14" fmla="*/ 0 h 1902758"/>
                    <a:gd name="connsiteX15" fmla="*/ 1358153 w 1358153"/>
                    <a:gd name="connsiteY15" fmla="*/ 470654 h 1902758"/>
                    <a:gd name="connsiteX16" fmla="*/ 1358153 w 1358153"/>
                    <a:gd name="connsiteY16" fmla="*/ 1094003 h 1902758"/>
                    <a:gd name="connsiteX17" fmla="*/ 1082053 w 1358153"/>
                    <a:gd name="connsiteY17" fmla="*/ 1094003 h 1902758"/>
                    <a:gd name="connsiteX18" fmla="*/ 1082053 w 1358153"/>
                    <a:gd name="connsiteY18" fmla="*/ 438927 h 1902758"/>
                    <a:gd name="connsiteX19" fmla="*/ 1004482 w 1358153"/>
                    <a:gd name="connsiteY19" fmla="*/ 438927 h 1902758"/>
                    <a:gd name="connsiteX20" fmla="*/ 1004482 w 1358153"/>
                    <a:gd name="connsiteY20" fmla="*/ 1094003 h 1902758"/>
                    <a:gd name="connsiteX21" fmla="*/ 344705 w 1358153"/>
                    <a:gd name="connsiteY21" fmla="*/ 1094003 h 1902758"/>
                    <a:gd name="connsiteX22" fmla="*/ 344705 w 1358153"/>
                    <a:gd name="connsiteY22" fmla="*/ 438927 h 1902758"/>
                    <a:gd name="connsiteX23" fmla="*/ 267134 w 1358153"/>
                    <a:gd name="connsiteY23" fmla="*/ 438927 h 1902758"/>
                    <a:gd name="connsiteX24" fmla="*/ 267134 w 1358153"/>
                    <a:gd name="connsiteY24" fmla="*/ 1094003 h 1902758"/>
                    <a:gd name="connsiteX25" fmla="*/ 0 w 1358153"/>
                    <a:gd name="connsiteY25" fmla="*/ 1094003 h 1902758"/>
                    <a:gd name="connsiteX26" fmla="*/ 0 w 1358153"/>
                    <a:gd name="connsiteY26" fmla="*/ 470654 h 1902758"/>
                    <a:gd name="connsiteX27" fmla="*/ 470654 w 1358153"/>
                    <a:gd name="connsiteY27" fmla="*/ 0 h 1902758"/>
                    <a:gd name="connsiteX0" fmla="*/ 887499 w 1358153"/>
                    <a:gd name="connsiteY0" fmla="*/ 1902758 h 1902758"/>
                    <a:gd name="connsiteX1" fmla="*/ 1004482 w 1358153"/>
                    <a:gd name="connsiteY1" fmla="*/ 1886327 h 1902758"/>
                    <a:gd name="connsiteX2" fmla="*/ 982352 w 1358153"/>
                    <a:gd name="connsiteY2" fmla="*/ 1893196 h 1902758"/>
                    <a:gd name="connsiteX3" fmla="*/ 887499 w 1358153"/>
                    <a:gd name="connsiteY3" fmla="*/ 1902758 h 1902758"/>
                    <a:gd name="connsiteX4" fmla="*/ 470654 w 1358153"/>
                    <a:gd name="connsiteY4" fmla="*/ 0 h 1902758"/>
                    <a:gd name="connsiteX5" fmla="*/ 507989 w 1358153"/>
                    <a:gd name="connsiteY5" fmla="*/ 0 h 1902758"/>
                    <a:gd name="connsiteX6" fmla="*/ 661863 w 1358153"/>
                    <a:gd name="connsiteY6" fmla="*/ 186254 h 1902758"/>
                    <a:gd name="connsiteX7" fmla="*/ 511061 w 1358153"/>
                    <a:gd name="connsiteY7" fmla="*/ 864450 h 1902758"/>
                    <a:gd name="connsiteX8" fmla="*/ 671839 w 1358153"/>
                    <a:gd name="connsiteY8" fmla="*/ 1024177 h 1902758"/>
                    <a:gd name="connsiteX9" fmla="*/ 846895 w 1358153"/>
                    <a:gd name="connsiteY9" fmla="*/ 861125 h 1902758"/>
                    <a:gd name="connsiteX10" fmla="*/ 693941 w 1358153"/>
                    <a:gd name="connsiteY10" fmla="*/ 179482 h 1902758"/>
                    <a:gd name="connsiteX11" fmla="*/ 823928 w 1358153"/>
                    <a:gd name="connsiteY11" fmla="*/ 25112 h 1902758"/>
                    <a:gd name="connsiteX12" fmla="*/ 847100 w 1358153"/>
                    <a:gd name="connsiteY12" fmla="*/ 0 h 1902758"/>
                    <a:gd name="connsiteX13" fmla="*/ 887499 w 1358153"/>
                    <a:gd name="connsiteY13" fmla="*/ 0 h 1902758"/>
                    <a:gd name="connsiteX14" fmla="*/ 1358153 w 1358153"/>
                    <a:gd name="connsiteY14" fmla="*/ 470654 h 1902758"/>
                    <a:gd name="connsiteX15" fmla="*/ 1358153 w 1358153"/>
                    <a:gd name="connsiteY15" fmla="*/ 1094003 h 1902758"/>
                    <a:gd name="connsiteX16" fmla="*/ 1082053 w 1358153"/>
                    <a:gd name="connsiteY16" fmla="*/ 1094003 h 1902758"/>
                    <a:gd name="connsiteX17" fmla="*/ 1082053 w 1358153"/>
                    <a:gd name="connsiteY17" fmla="*/ 438927 h 1902758"/>
                    <a:gd name="connsiteX18" fmla="*/ 1004482 w 1358153"/>
                    <a:gd name="connsiteY18" fmla="*/ 438927 h 1902758"/>
                    <a:gd name="connsiteX19" fmla="*/ 1004482 w 1358153"/>
                    <a:gd name="connsiteY19" fmla="*/ 1094003 h 1902758"/>
                    <a:gd name="connsiteX20" fmla="*/ 344705 w 1358153"/>
                    <a:gd name="connsiteY20" fmla="*/ 1094003 h 1902758"/>
                    <a:gd name="connsiteX21" fmla="*/ 344705 w 1358153"/>
                    <a:gd name="connsiteY21" fmla="*/ 438927 h 1902758"/>
                    <a:gd name="connsiteX22" fmla="*/ 267134 w 1358153"/>
                    <a:gd name="connsiteY22" fmla="*/ 438927 h 1902758"/>
                    <a:gd name="connsiteX23" fmla="*/ 267134 w 1358153"/>
                    <a:gd name="connsiteY23" fmla="*/ 1094003 h 1902758"/>
                    <a:gd name="connsiteX24" fmla="*/ 0 w 1358153"/>
                    <a:gd name="connsiteY24" fmla="*/ 1094003 h 1902758"/>
                    <a:gd name="connsiteX25" fmla="*/ 0 w 1358153"/>
                    <a:gd name="connsiteY25" fmla="*/ 470654 h 1902758"/>
                    <a:gd name="connsiteX26" fmla="*/ 470654 w 1358153"/>
                    <a:gd name="connsiteY26" fmla="*/ 0 h 1902758"/>
                    <a:gd name="connsiteX0" fmla="*/ 982352 w 1358153"/>
                    <a:gd name="connsiteY0" fmla="*/ 1893196 h 1893196"/>
                    <a:gd name="connsiteX1" fmla="*/ 1004482 w 1358153"/>
                    <a:gd name="connsiteY1" fmla="*/ 1886327 h 1893196"/>
                    <a:gd name="connsiteX2" fmla="*/ 982352 w 1358153"/>
                    <a:gd name="connsiteY2" fmla="*/ 1893196 h 1893196"/>
                    <a:gd name="connsiteX3" fmla="*/ 470654 w 1358153"/>
                    <a:gd name="connsiteY3" fmla="*/ 0 h 1893196"/>
                    <a:gd name="connsiteX4" fmla="*/ 507989 w 1358153"/>
                    <a:gd name="connsiteY4" fmla="*/ 0 h 1893196"/>
                    <a:gd name="connsiteX5" fmla="*/ 661863 w 1358153"/>
                    <a:gd name="connsiteY5" fmla="*/ 186254 h 1893196"/>
                    <a:gd name="connsiteX6" fmla="*/ 511061 w 1358153"/>
                    <a:gd name="connsiteY6" fmla="*/ 864450 h 1893196"/>
                    <a:gd name="connsiteX7" fmla="*/ 671839 w 1358153"/>
                    <a:gd name="connsiteY7" fmla="*/ 1024177 h 1893196"/>
                    <a:gd name="connsiteX8" fmla="*/ 846895 w 1358153"/>
                    <a:gd name="connsiteY8" fmla="*/ 861125 h 1893196"/>
                    <a:gd name="connsiteX9" fmla="*/ 693941 w 1358153"/>
                    <a:gd name="connsiteY9" fmla="*/ 179482 h 1893196"/>
                    <a:gd name="connsiteX10" fmla="*/ 823928 w 1358153"/>
                    <a:gd name="connsiteY10" fmla="*/ 25112 h 1893196"/>
                    <a:gd name="connsiteX11" fmla="*/ 847100 w 1358153"/>
                    <a:gd name="connsiteY11" fmla="*/ 0 h 1893196"/>
                    <a:gd name="connsiteX12" fmla="*/ 887499 w 1358153"/>
                    <a:gd name="connsiteY12" fmla="*/ 0 h 1893196"/>
                    <a:gd name="connsiteX13" fmla="*/ 1358153 w 1358153"/>
                    <a:gd name="connsiteY13" fmla="*/ 470654 h 1893196"/>
                    <a:gd name="connsiteX14" fmla="*/ 1358153 w 1358153"/>
                    <a:gd name="connsiteY14" fmla="*/ 1094003 h 1893196"/>
                    <a:gd name="connsiteX15" fmla="*/ 1082053 w 1358153"/>
                    <a:gd name="connsiteY15" fmla="*/ 1094003 h 1893196"/>
                    <a:gd name="connsiteX16" fmla="*/ 1082053 w 1358153"/>
                    <a:gd name="connsiteY16" fmla="*/ 438927 h 1893196"/>
                    <a:gd name="connsiteX17" fmla="*/ 1004482 w 1358153"/>
                    <a:gd name="connsiteY17" fmla="*/ 438927 h 1893196"/>
                    <a:gd name="connsiteX18" fmla="*/ 1004482 w 1358153"/>
                    <a:gd name="connsiteY18" fmla="*/ 1094003 h 1893196"/>
                    <a:gd name="connsiteX19" fmla="*/ 344705 w 1358153"/>
                    <a:gd name="connsiteY19" fmla="*/ 1094003 h 1893196"/>
                    <a:gd name="connsiteX20" fmla="*/ 344705 w 1358153"/>
                    <a:gd name="connsiteY20" fmla="*/ 438927 h 1893196"/>
                    <a:gd name="connsiteX21" fmla="*/ 267134 w 1358153"/>
                    <a:gd name="connsiteY21" fmla="*/ 438927 h 1893196"/>
                    <a:gd name="connsiteX22" fmla="*/ 267134 w 1358153"/>
                    <a:gd name="connsiteY22" fmla="*/ 1094003 h 1893196"/>
                    <a:gd name="connsiteX23" fmla="*/ 0 w 1358153"/>
                    <a:gd name="connsiteY23" fmla="*/ 1094003 h 1893196"/>
                    <a:gd name="connsiteX24" fmla="*/ 0 w 1358153"/>
                    <a:gd name="connsiteY24" fmla="*/ 470654 h 1893196"/>
                    <a:gd name="connsiteX25" fmla="*/ 470654 w 1358153"/>
                    <a:gd name="connsiteY25" fmla="*/ 0 h 1893196"/>
                    <a:gd name="connsiteX0" fmla="*/ 470654 w 1358153"/>
                    <a:gd name="connsiteY0" fmla="*/ 0 h 1094003"/>
                    <a:gd name="connsiteX1" fmla="*/ 507989 w 1358153"/>
                    <a:gd name="connsiteY1" fmla="*/ 0 h 1094003"/>
                    <a:gd name="connsiteX2" fmla="*/ 661863 w 1358153"/>
                    <a:gd name="connsiteY2" fmla="*/ 186254 h 1094003"/>
                    <a:gd name="connsiteX3" fmla="*/ 511061 w 1358153"/>
                    <a:gd name="connsiteY3" fmla="*/ 864450 h 1094003"/>
                    <a:gd name="connsiteX4" fmla="*/ 671839 w 1358153"/>
                    <a:gd name="connsiteY4" fmla="*/ 1024177 h 1094003"/>
                    <a:gd name="connsiteX5" fmla="*/ 846895 w 1358153"/>
                    <a:gd name="connsiteY5" fmla="*/ 861125 h 1094003"/>
                    <a:gd name="connsiteX6" fmla="*/ 693941 w 1358153"/>
                    <a:gd name="connsiteY6" fmla="*/ 179482 h 1094003"/>
                    <a:gd name="connsiteX7" fmla="*/ 823928 w 1358153"/>
                    <a:gd name="connsiteY7" fmla="*/ 25112 h 1094003"/>
                    <a:gd name="connsiteX8" fmla="*/ 847100 w 1358153"/>
                    <a:gd name="connsiteY8" fmla="*/ 0 h 1094003"/>
                    <a:gd name="connsiteX9" fmla="*/ 887499 w 1358153"/>
                    <a:gd name="connsiteY9" fmla="*/ 0 h 1094003"/>
                    <a:gd name="connsiteX10" fmla="*/ 1358153 w 1358153"/>
                    <a:gd name="connsiteY10" fmla="*/ 470654 h 1094003"/>
                    <a:gd name="connsiteX11" fmla="*/ 1358153 w 1358153"/>
                    <a:gd name="connsiteY11" fmla="*/ 1094003 h 1094003"/>
                    <a:gd name="connsiteX12" fmla="*/ 1082053 w 1358153"/>
                    <a:gd name="connsiteY12" fmla="*/ 1094003 h 1094003"/>
                    <a:gd name="connsiteX13" fmla="*/ 1082053 w 1358153"/>
                    <a:gd name="connsiteY13" fmla="*/ 438927 h 1094003"/>
                    <a:gd name="connsiteX14" fmla="*/ 1004482 w 1358153"/>
                    <a:gd name="connsiteY14" fmla="*/ 438927 h 1094003"/>
                    <a:gd name="connsiteX15" fmla="*/ 1004482 w 1358153"/>
                    <a:gd name="connsiteY15" fmla="*/ 1094003 h 1094003"/>
                    <a:gd name="connsiteX16" fmla="*/ 344705 w 1358153"/>
                    <a:gd name="connsiteY16" fmla="*/ 1094003 h 1094003"/>
                    <a:gd name="connsiteX17" fmla="*/ 344705 w 1358153"/>
                    <a:gd name="connsiteY17" fmla="*/ 438927 h 1094003"/>
                    <a:gd name="connsiteX18" fmla="*/ 267134 w 1358153"/>
                    <a:gd name="connsiteY18" fmla="*/ 438927 h 1094003"/>
                    <a:gd name="connsiteX19" fmla="*/ 267134 w 1358153"/>
                    <a:gd name="connsiteY19" fmla="*/ 1094003 h 1094003"/>
                    <a:gd name="connsiteX20" fmla="*/ 0 w 1358153"/>
                    <a:gd name="connsiteY20" fmla="*/ 1094003 h 1094003"/>
                    <a:gd name="connsiteX21" fmla="*/ 0 w 1358153"/>
                    <a:gd name="connsiteY21" fmla="*/ 470654 h 1094003"/>
                    <a:gd name="connsiteX22" fmla="*/ 470654 w 1358153"/>
                    <a:gd name="connsiteY22" fmla="*/ 0 h 1094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358153" h="1094003">
                      <a:moveTo>
                        <a:pt x="470654" y="0"/>
                      </a:moveTo>
                      <a:lnTo>
                        <a:pt x="507989" y="0"/>
                      </a:lnTo>
                      <a:cubicBezTo>
                        <a:pt x="559280" y="63193"/>
                        <a:pt x="610572" y="123061"/>
                        <a:pt x="661863" y="186254"/>
                      </a:cubicBezTo>
                      <a:cubicBezTo>
                        <a:pt x="592753" y="496555"/>
                        <a:pt x="576846" y="550823"/>
                        <a:pt x="511061" y="864450"/>
                      </a:cubicBezTo>
                      <a:lnTo>
                        <a:pt x="671839" y="1024177"/>
                      </a:lnTo>
                      <a:cubicBezTo>
                        <a:pt x="717999" y="997535"/>
                        <a:pt x="794085" y="911043"/>
                        <a:pt x="846895" y="861125"/>
                      </a:cubicBezTo>
                      <a:lnTo>
                        <a:pt x="693941" y="179482"/>
                      </a:lnTo>
                      <a:cubicBezTo>
                        <a:pt x="736630" y="127974"/>
                        <a:pt x="777032" y="80829"/>
                        <a:pt x="823928" y="25112"/>
                      </a:cubicBezTo>
                      <a:lnTo>
                        <a:pt x="847100" y="0"/>
                      </a:lnTo>
                      <a:lnTo>
                        <a:pt x="887499" y="0"/>
                      </a:lnTo>
                      <a:cubicBezTo>
                        <a:pt x="1147434" y="0"/>
                        <a:pt x="1358153" y="210719"/>
                        <a:pt x="1358153" y="470654"/>
                      </a:cubicBezTo>
                      <a:lnTo>
                        <a:pt x="1358153" y="1094003"/>
                      </a:lnTo>
                      <a:lnTo>
                        <a:pt x="1082053" y="1094003"/>
                      </a:lnTo>
                      <a:lnTo>
                        <a:pt x="1082053" y="438927"/>
                      </a:lnTo>
                      <a:lnTo>
                        <a:pt x="1004482" y="438927"/>
                      </a:lnTo>
                      <a:lnTo>
                        <a:pt x="1004482" y="1094003"/>
                      </a:lnTo>
                      <a:lnTo>
                        <a:pt x="344705" y="1094003"/>
                      </a:lnTo>
                      <a:lnTo>
                        <a:pt x="344705" y="438927"/>
                      </a:lnTo>
                      <a:lnTo>
                        <a:pt x="267134" y="438927"/>
                      </a:lnTo>
                      <a:lnTo>
                        <a:pt x="267134" y="1094003"/>
                      </a:lnTo>
                      <a:lnTo>
                        <a:pt x="0" y="1094003"/>
                      </a:lnTo>
                      <a:lnTo>
                        <a:pt x="0" y="470654"/>
                      </a:lnTo>
                      <a:cubicBezTo>
                        <a:pt x="0" y="210719"/>
                        <a:pt x="210719" y="0"/>
                        <a:pt x="470654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Oval 96"/>
                <p:cNvSpPr/>
                <p:nvPr/>
              </p:nvSpPr>
              <p:spPr>
                <a:xfrm>
                  <a:off x="4167589" y="1579241"/>
                  <a:ext cx="812408" cy="812408"/>
                </a:xfrm>
                <a:prstGeom prst="ellipse">
                  <a:avLst/>
                </a:prstGeom>
                <a:grpFill/>
                <a:ln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1" name="Group 90"/>
              <p:cNvGrpSpPr/>
              <p:nvPr/>
            </p:nvGrpSpPr>
            <p:grpSpPr>
              <a:xfrm>
                <a:off x="5671522" y="1579241"/>
                <a:ext cx="1358153" cy="1952265"/>
                <a:chOff x="5671522" y="1579241"/>
                <a:chExt cx="1358153" cy="1952265"/>
              </a:xfrm>
              <a:grpFill/>
            </p:grpSpPr>
            <p:sp>
              <p:nvSpPr>
                <p:cNvPr id="94" name="Freeform 93"/>
                <p:cNvSpPr/>
                <p:nvPr/>
              </p:nvSpPr>
              <p:spPr>
                <a:xfrm>
                  <a:off x="5671522" y="2437503"/>
                  <a:ext cx="1358153" cy="1094003"/>
                </a:xfrm>
                <a:custGeom>
                  <a:avLst/>
                  <a:gdLst>
                    <a:gd name="connsiteX0" fmla="*/ 1082053 w 1358153"/>
                    <a:gd name="connsiteY0" fmla="*/ 1855448 h 1902758"/>
                    <a:gd name="connsiteX1" fmla="*/ 1089719 w 1358153"/>
                    <a:gd name="connsiteY1" fmla="*/ 1855448 h 1902758"/>
                    <a:gd name="connsiteX2" fmla="*/ 1082053 w 1358153"/>
                    <a:gd name="connsiteY2" fmla="*/ 1859609 h 1902758"/>
                    <a:gd name="connsiteX3" fmla="*/ 344705 w 1358153"/>
                    <a:gd name="connsiteY3" fmla="*/ 1855448 h 1902758"/>
                    <a:gd name="connsiteX4" fmla="*/ 1004482 w 1358153"/>
                    <a:gd name="connsiteY4" fmla="*/ 1855448 h 1902758"/>
                    <a:gd name="connsiteX5" fmla="*/ 1004482 w 1358153"/>
                    <a:gd name="connsiteY5" fmla="*/ 1886327 h 1902758"/>
                    <a:gd name="connsiteX6" fmla="*/ 982352 w 1358153"/>
                    <a:gd name="connsiteY6" fmla="*/ 1893196 h 1902758"/>
                    <a:gd name="connsiteX7" fmla="*/ 887499 w 1358153"/>
                    <a:gd name="connsiteY7" fmla="*/ 1902758 h 1902758"/>
                    <a:gd name="connsiteX8" fmla="*/ 470654 w 1358153"/>
                    <a:gd name="connsiteY8" fmla="*/ 1902758 h 1902758"/>
                    <a:gd name="connsiteX9" fmla="*/ 375801 w 1358153"/>
                    <a:gd name="connsiteY9" fmla="*/ 1893196 h 1902758"/>
                    <a:gd name="connsiteX10" fmla="*/ 344705 w 1358153"/>
                    <a:gd name="connsiteY10" fmla="*/ 1883544 h 1902758"/>
                    <a:gd name="connsiteX11" fmla="*/ 470654 w 1358153"/>
                    <a:gd name="connsiteY11" fmla="*/ 0 h 1902758"/>
                    <a:gd name="connsiteX12" fmla="*/ 507989 w 1358153"/>
                    <a:gd name="connsiteY12" fmla="*/ 0 h 1902758"/>
                    <a:gd name="connsiteX13" fmla="*/ 661863 w 1358153"/>
                    <a:gd name="connsiteY13" fmla="*/ 186254 h 1902758"/>
                    <a:gd name="connsiteX14" fmla="*/ 511061 w 1358153"/>
                    <a:gd name="connsiteY14" fmla="*/ 864450 h 1902758"/>
                    <a:gd name="connsiteX15" fmla="*/ 671839 w 1358153"/>
                    <a:gd name="connsiteY15" fmla="*/ 1024177 h 1902758"/>
                    <a:gd name="connsiteX16" fmla="*/ 846895 w 1358153"/>
                    <a:gd name="connsiteY16" fmla="*/ 861125 h 1902758"/>
                    <a:gd name="connsiteX17" fmla="*/ 693941 w 1358153"/>
                    <a:gd name="connsiteY17" fmla="*/ 179482 h 1902758"/>
                    <a:gd name="connsiteX18" fmla="*/ 823928 w 1358153"/>
                    <a:gd name="connsiteY18" fmla="*/ 25112 h 1902758"/>
                    <a:gd name="connsiteX19" fmla="*/ 847100 w 1358153"/>
                    <a:gd name="connsiteY19" fmla="*/ 0 h 1902758"/>
                    <a:gd name="connsiteX20" fmla="*/ 887499 w 1358153"/>
                    <a:gd name="connsiteY20" fmla="*/ 0 h 1902758"/>
                    <a:gd name="connsiteX21" fmla="*/ 1358153 w 1358153"/>
                    <a:gd name="connsiteY21" fmla="*/ 470654 h 1902758"/>
                    <a:gd name="connsiteX22" fmla="*/ 1358153 w 1358153"/>
                    <a:gd name="connsiteY22" fmla="*/ 1094003 h 1902758"/>
                    <a:gd name="connsiteX23" fmla="*/ 1082053 w 1358153"/>
                    <a:gd name="connsiteY23" fmla="*/ 1094003 h 1902758"/>
                    <a:gd name="connsiteX24" fmla="*/ 1082053 w 1358153"/>
                    <a:gd name="connsiteY24" fmla="*/ 438927 h 1902758"/>
                    <a:gd name="connsiteX25" fmla="*/ 1004482 w 1358153"/>
                    <a:gd name="connsiteY25" fmla="*/ 438927 h 1902758"/>
                    <a:gd name="connsiteX26" fmla="*/ 1004482 w 1358153"/>
                    <a:gd name="connsiteY26" fmla="*/ 1094003 h 1902758"/>
                    <a:gd name="connsiteX27" fmla="*/ 344705 w 1358153"/>
                    <a:gd name="connsiteY27" fmla="*/ 1094003 h 1902758"/>
                    <a:gd name="connsiteX28" fmla="*/ 344705 w 1358153"/>
                    <a:gd name="connsiteY28" fmla="*/ 438927 h 1902758"/>
                    <a:gd name="connsiteX29" fmla="*/ 267134 w 1358153"/>
                    <a:gd name="connsiteY29" fmla="*/ 438927 h 1902758"/>
                    <a:gd name="connsiteX30" fmla="*/ 267134 w 1358153"/>
                    <a:gd name="connsiteY30" fmla="*/ 1094003 h 1902758"/>
                    <a:gd name="connsiteX31" fmla="*/ 0 w 1358153"/>
                    <a:gd name="connsiteY31" fmla="*/ 1094003 h 1902758"/>
                    <a:gd name="connsiteX32" fmla="*/ 0 w 1358153"/>
                    <a:gd name="connsiteY32" fmla="*/ 470654 h 1902758"/>
                    <a:gd name="connsiteX33" fmla="*/ 470654 w 1358153"/>
                    <a:gd name="connsiteY33" fmla="*/ 0 h 1902758"/>
                    <a:gd name="connsiteX0" fmla="*/ 1082053 w 1358153"/>
                    <a:gd name="connsiteY0" fmla="*/ 1855448 h 1902758"/>
                    <a:gd name="connsiteX1" fmla="*/ 1089719 w 1358153"/>
                    <a:gd name="connsiteY1" fmla="*/ 1855448 h 1902758"/>
                    <a:gd name="connsiteX2" fmla="*/ 1082053 w 1358153"/>
                    <a:gd name="connsiteY2" fmla="*/ 1859609 h 1902758"/>
                    <a:gd name="connsiteX3" fmla="*/ 1082053 w 1358153"/>
                    <a:gd name="connsiteY3" fmla="*/ 1855448 h 1902758"/>
                    <a:gd name="connsiteX4" fmla="*/ 344705 w 1358153"/>
                    <a:gd name="connsiteY4" fmla="*/ 1855448 h 1902758"/>
                    <a:gd name="connsiteX5" fmla="*/ 1004482 w 1358153"/>
                    <a:gd name="connsiteY5" fmla="*/ 1886327 h 1902758"/>
                    <a:gd name="connsiteX6" fmla="*/ 982352 w 1358153"/>
                    <a:gd name="connsiteY6" fmla="*/ 1893196 h 1902758"/>
                    <a:gd name="connsiteX7" fmla="*/ 887499 w 1358153"/>
                    <a:gd name="connsiteY7" fmla="*/ 1902758 h 1902758"/>
                    <a:gd name="connsiteX8" fmla="*/ 470654 w 1358153"/>
                    <a:gd name="connsiteY8" fmla="*/ 1902758 h 1902758"/>
                    <a:gd name="connsiteX9" fmla="*/ 375801 w 1358153"/>
                    <a:gd name="connsiteY9" fmla="*/ 1893196 h 1902758"/>
                    <a:gd name="connsiteX10" fmla="*/ 344705 w 1358153"/>
                    <a:gd name="connsiteY10" fmla="*/ 1883544 h 1902758"/>
                    <a:gd name="connsiteX11" fmla="*/ 344705 w 1358153"/>
                    <a:gd name="connsiteY11" fmla="*/ 1855448 h 1902758"/>
                    <a:gd name="connsiteX12" fmla="*/ 470654 w 1358153"/>
                    <a:gd name="connsiteY12" fmla="*/ 0 h 1902758"/>
                    <a:gd name="connsiteX13" fmla="*/ 507989 w 1358153"/>
                    <a:gd name="connsiteY13" fmla="*/ 0 h 1902758"/>
                    <a:gd name="connsiteX14" fmla="*/ 661863 w 1358153"/>
                    <a:gd name="connsiteY14" fmla="*/ 186254 h 1902758"/>
                    <a:gd name="connsiteX15" fmla="*/ 511061 w 1358153"/>
                    <a:gd name="connsiteY15" fmla="*/ 864450 h 1902758"/>
                    <a:gd name="connsiteX16" fmla="*/ 671839 w 1358153"/>
                    <a:gd name="connsiteY16" fmla="*/ 1024177 h 1902758"/>
                    <a:gd name="connsiteX17" fmla="*/ 846895 w 1358153"/>
                    <a:gd name="connsiteY17" fmla="*/ 861125 h 1902758"/>
                    <a:gd name="connsiteX18" fmla="*/ 693941 w 1358153"/>
                    <a:gd name="connsiteY18" fmla="*/ 179482 h 1902758"/>
                    <a:gd name="connsiteX19" fmla="*/ 823928 w 1358153"/>
                    <a:gd name="connsiteY19" fmla="*/ 25112 h 1902758"/>
                    <a:gd name="connsiteX20" fmla="*/ 847100 w 1358153"/>
                    <a:gd name="connsiteY20" fmla="*/ 0 h 1902758"/>
                    <a:gd name="connsiteX21" fmla="*/ 887499 w 1358153"/>
                    <a:gd name="connsiteY21" fmla="*/ 0 h 1902758"/>
                    <a:gd name="connsiteX22" fmla="*/ 1358153 w 1358153"/>
                    <a:gd name="connsiteY22" fmla="*/ 470654 h 1902758"/>
                    <a:gd name="connsiteX23" fmla="*/ 1358153 w 1358153"/>
                    <a:gd name="connsiteY23" fmla="*/ 1094003 h 1902758"/>
                    <a:gd name="connsiteX24" fmla="*/ 1082053 w 1358153"/>
                    <a:gd name="connsiteY24" fmla="*/ 1094003 h 1902758"/>
                    <a:gd name="connsiteX25" fmla="*/ 1082053 w 1358153"/>
                    <a:gd name="connsiteY25" fmla="*/ 438927 h 1902758"/>
                    <a:gd name="connsiteX26" fmla="*/ 1004482 w 1358153"/>
                    <a:gd name="connsiteY26" fmla="*/ 438927 h 1902758"/>
                    <a:gd name="connsiteX27" fmla="*/ 1004482 w 1358153"/>
                    <a:gd name="connsiteY27" fmla="*/ 1094003 h 1902758"/>
                    <a:gd name="connsiteX28" fmla="*/ 344705 w 1358153"/>
                    <a:gd name="connsiteY28" fmla="*/ 1094003 h 1902758"/>
                    <a:gd name="connsiteX29" fmla="*/ 344705 w 1358153"/>
                    <a:gd name="connsiteY29" fmla="*/ 438927 h 1902758"/>
                    <a:gd name="connsiteX30" fmla="*/ 267134 w 1358153"/>
                    <a:gd name="connsiteY30" fmla="*/ 438927 h 1902758"/>
                    <a:gd name="connsiteX31" fmla="*/ 267134 w 1358153"/>
                    <a:gd name="connsiteY31" fmla="*/ 1094003 h 1902758"/>
                    <a:gd name="connsiteX32" fmla="*/ 0 w 1358153"/>
                    <a:gd name="connsiteY32" fmla="*/ 1094003 h 1902758"/>
                    <a:gd name="connsiteX33" fmla="*/ 0 w 1358153"/>
                    <a:gd name="connsiteY33" fmla="*/ 470654 h 1902758"/>
                    <a:gd name="connsiteX34" fmla="*/ 470654 w 1358153"/>
                    <a:gd name="connsiteY34" fmla="*/ 0 h 1902758"/>
                    <a:gd name="connsiteX0" fmla="*/ 1082053 w 1358153"/>
                    <a:gd name="connsiteY0" fmla="*/ 1859609 h 1902758"/>
                    <a:gd name="connsiteX1" fmla="*/ 1089719 w 1358153"/>
                    <a:gd name="connsiteY1" fmla="*/ 1855448 h 1902758"/>
                    <a:gd name="connsiteX2" fmla="*/ 1082053 w 1358153"/>
                    <a:gd name="connsiteY2" fmla="*/ 1859609 h 1902758"/>
                    <a:gd name="connsiteX3" fmla="*/ 344705 w 1358153"/>
                    <a:gd name="connsiteY3" fmla="*/ 1855448 h 1902758"/>
                    <a:gd name="connsiteX4" fmla="*/ 1004482 w 1358153"/>
                    <a:gd name="connsiteY4" fmla="*/ 1886327 h 1902758"/>
                    <a:gd name="connsiteX5" fmla="*/ 982352 w 1358153"/>
                    <a:gd name="connsiteY5" fmla="*/ 1893196 h 1902758"/>
                    <a:gd name="connsiteX6" fmla="*/ 887499 w 1358153"/>
                    <a:gd name="connsiteY6" fmla="*/ 1902758 h 1902758"/>
                    <a:gd name="connsiteX7" fmla="*/ 470654 w 1358153"/>
                    <a:gd name="connsiteY7" fmla="*/ 1902758 h 1902758"/>
                    <a:gd name="connsiteX8" fmla="*/ 375801 w 1358153"/>
                    <a:gd name="connsiteY8" fmla="*/ 1893196 h 1902758"/>
                    <a:gd name="connsiteX9" fmla="*/ 344705 w 1358153"/>
                    <a:gd name="connsiteY9" fmla="*/ 1883544 h 1902758"/>
                    <a:gd name="connsiteX10" fmla="*/ 344705 w 1358153"/>
                    <a:gd name="connsiteY10" fmla="*/ 1855448 h 1902758"/>
                    <a:gd name="connsiteX11" fmla="*/ 470654 w 1358153"/>
                    <a:gd name="connsiteY11" fmla="*/ 0 h 1902758"/>
                    <a:gd name="connsiteX12" fmla="*/ 507989 w 1358153"/>
                    <a:gd name="connsiteY12" fmla="*/ 0 h 1902758"/>
                    <a:gd name="connsiteX13" fmla="*/ 661863 w 1358153"/>
                    <a:gd name="connsiteY13" fmla="*/ 186254 h 1902758"/>
                    <a:gd name="connsiteX14" fmla="*/ 511061 w 1358153"/>
                    <a:gd name="connsiteY14" fmla="*/ 864450 h 1902758"/>
                    <a:gd name="connsiteX15" fmla="*/ 671839 w 1358153"/>
                    <a:gd name="connsiteY15" fmla="*/ 1024177 h 1902758"/>
                    <a:gd name="connsiteX16" fmla="*/ 846895 w 1358153"/>
                    <a:gd name="connsiteY16" fmla="*/ 861125 h 1902758"/>
                    <a:gd name="connsiteX17" fmla="*/ 693941 w 1358153"/>
                    <a:gd name="connsiteY17" fmla="*/ 179482 h 1902758"/>
                    <a:gd name="connsiteX18" fmla="*/ 823928 w 1358153"/>
                    <a:gd name="connsiteY18" fmla="*/ 25112 h 1902758"/>
                    <a:gd name="connsiteX19" fmla="*/ 847100 w 1358153"/>
                    <a:gd name="connsiteY19" fmla="*/ 0 h 1902758"/>
                    <a:gd name="connsiteX20" fmla="*/ 887499 w 1358153"/>
                    <a:gd name="connsiteY20" fmla="*/ 0 h 1902758"/>
                    <a:gd name="connsiteX21" fmla="*/ 1358153 w 1358153"/>
                    <a:gd name="connsiteY21" fmla="*/ 470654 h 1902758"/>
                    <a:gd name="connsiteX22" fmla="*/ 1358153 w 1358153"/>
                    <a:gd name="connsiteY22" fmla="*/ 1094003 h 1902758"/>
                    <a:gd name="connsiteX23" fmla="*/ 1082053 w 1358153"/>
                    <a:gd name="connsiteY23" fmla="*/ 1094003 h 1902758"/>
                    <a:gd name="connsiteX24" fmla="*/ 1082053 w 1358153"/>
                    <a:gd name="connsiteY24" fmla="*/ 438927 h 1902758"/>
                    <a:gd name="connsiteX25" fmla="*/ 1004482 w 1358153"/>
                    <a:gd name="connsiteY25" fmla="*/ 438927 h 1902758"/>
                    <a:gd name="connsiteX26" fmla="*/ 1004482 w 1358153"/>
                    <a:gd name="connsiteY26" fmla="*/ 1094003 h 1902758"/>
                    <a:gd name="connsiteX27" fmla="*/ 344705 w 1358153"/>
                    <a:gd name="connsiteY27" fmla="*/ 1094003 h 1902758"/>
                    <a:gd name="connsiteX28" fmla="*/ 344705 w 1358153"/>
                    <a:gd name="connsiteY28" fmla="*/ 438927 h 1902758"/>
                    <a:gd name="connsiteX29" fmla="*/ 267134 w 1358153"/>
                    <a:gd name="connsiteY29" fmla="*/ 438927 h 1902758"/>
                    <a:gd name="connsiteX30" fmla="*/ 267134 w 1358153"/>
                    <a:gd name="connsiteY30" fmla="*/ 1094003 h 1902758"/>
                    <a:gd name="connsiteX31" fmla="*/ 0 w 1358153"/>
                    <a:gd name="connsiteY31" fmla="*/ 1094003 h 1902758"/>
                    <a:gd name="connsiteX32" fmla="*/ 0 w 1358153"/>
                    <a:gd name="connsiteY32" fmla="*/ 470654 h 1902758"/>
                    <a:gd name="connsiteX33" fmla="*/ 470654 w 1358153"/>
                    <a:gd name="connsiteY33" fmla="*/ 0 h 1902758"/>
                    <a:gd name="connsiteX0" fmla="*/ 344705 w 1358153"/>
                    <a:gd name="connsiteY0" fmla="*/ 1855448 h 1902758"/>
                    <a:gd name="connsiteX1" fmla="*/ 1004482 w 1358153"/>
                    <a:gd name="connsiteY1" fmla="*/ 1886327 h 1902758"/>
                    <a:gd name="connsiteX2" fmla="*/ 982352 w 1358153"/>
                    <a:gd name="connsiteY2" fmla="*/ 1893196 h 1902758"/>
                    <a:gd name="connsiteX3" fmla="*/ 887499 w 1358153"/>
                    <a:gd name="connsiteY3" fmla="*/ 1902758 h 1902758"/>
                    <a:gd name="connsiteX4" fmla="*/ 470654 w 1358153"/>
                    <a:gd name="connsiteY4" fmla="*/ 1902758 h 1902758"/>
                    <a:gd name="connsiteX5" fmla="*/ 375801 w 1358153"/>
                    <a:gd name="connsiteY5" fmla="*/ 1893196 h 1902758"/>
                    <a:gd name="connsiteX6" fmla="*/ 344705 w 1358153"/>
                    <a:gd name="connsiteY6" fmla="*/ 1883544 h 1902758"/>
                    <a:gd name="connsiteX7" fmla="*/ 344705 w 1358153"/>
                    <a:gd name="connsiteY7" fmla="*/ 1855448 h 1902758"/>
                    <a:gd name="connsiteX8" fmla="*/ 470654 w 1358153"/>
                    <a:gd name="connsiteY8" fmla="*/ 0 h 1902758"/>
                    <a:gd name="connsiteX9" fmla="*/ 507989 w 1358153"/>
                    <a:gd name="connsiteY9" fmla="*/ 0 h 1902758"/>
                    <a:gd name="connsiteX10" fmla="*/ 661863 w 1358153"/>
                    <a:gd name="connsiteY10" fmla="*/ 186254 h 1902758"/>
                    <a:gd name="connsiteX11" fmla="*/ 511061 w 1358153"/>
                    <a:gd name="connsiteY11" fmla="*/ 864450 h 1902758"/>
                    <a:gd name="connsiteX12" fmla="*/ 671839 w 1358153"/>
                    <a:gd name="connsiteY12" fmla="*/ 1024177 h 1902758"/>
                    <a:gd name="connsiteX13" fmla="*/ 846895 w 1358153"/>
                    <a:gd name="connsiteY13" fmla="*/ 861125 h 1902758"/>
                    <a:gd name="connsiteX14" fmla="*/ 693941 w 1358153"/>
                    <a:gd name="connsiteY14" fmla="*/ 179482 h 1902758"/>
                    <a:gd name="connsiteX15" fmla="*/ 823928 w 1358153"/>
                    <a:gd name="connsiteY15" fmla="*/ 25112 h 1902758"/>
                    <a:gd name="connsiteX16" fmla="*/ 847100 w 1358153"/>
                    <a:gd name="connsiteY16" fmla="*/ 0 h 1902758"/>
                    <a:gd name="connsiteX17" fmla="*/ 887499 w 1358153"/>
                    <a:gd name="connsiteY17" fmla="*/ 0 h 1902758"/>
                    <a:gd name="connsiteX18" fmla="*/ 1358153 w 1358153"/>
                    <a:gd name="connsiteY18" fmla="*/ 470654 h 1902758"/>
                    <a:gd name="connsiteX19" fmla="*/ 1358153 w 1358153"/>
                    <a:gd name="connsiteY19" fmla="*/ 1094003 h 1902758"/>
                    <a:gd name="connsiteX20" fmla="*/ 1082053 w 1358153"/>
                    <a:gd name="connsiteY20" fmla="*/ 1094003 h 1902758"/>
                    <a:gd name="connsiteX21" fmla="*/ 1082053 w 1358153"/>
                    <a:gd name="connsiteY21" fmla="*/ 438927 h 1902758"/>
                    <a:gd name="connsiteX22" fmla="*/ 1004482 w 1358153"/>
                    <a:gd name="connsiteY22" fmla="*/ 438927 h 1902758"/>
                    <a:gd name="connsiteX23" fmla="*/ 1004482 w 1358153"/>
                    <a:gd name="connsiteY23" fmla="*/ 1094003 h 1902758"/>
                    <a:gd name="connsiteX24" fmla="*/ 344705 w 1358153"/>
                    <a:gd name="connsiteY24" fmla="*/ 1094003 h 1902758"/>
                    <a:gd name="connsiteX25" fmla="*/ 344705 w 1358153"/>
                    <a:gd name="connsiteY25" fmla="*/ 438927 h 1902758"/>
                    <a:gd name="connsiteX26" fmla="*/ 267134 w 1358153"/>
                    <a:gd name="connsiteY26" fmla="*/ 438927 h 1902758"/>
                    <a:gd name="connsiteX27" fmla="*/ 267134 w 1358153"/>
                    <a:gd name="connsiteY27" fmla="*/ 1094003 h 1902758"/>
                    <a:gd name="connsiteX28" fmla="*/ 0 w 1358153"/>
                    <a:gd name="connsiteY28" fmla="*/ 1094003 h 1902758"/>
                    <a:gd name="connsiteX29" fmla="*/ 0 w 1358153"/>
                    <a:gd name="connsiteY29" fmla="*/ 470654 h 1902758"/>
                    <a:gd name="connsiteX30" fmla="*/ 470654 w 1358153"/>
                    <a:gd name="connsiteY30" fmla="*/ 0 h 1902758"/>
                    <a:gd name="connsiteX0" fmla="*/ 344705 w 1358153"/>
                    <a:gd name="connsiteY0" fmla="*/ 1883544 h 1902758"/>
                    <a:gd name="connsiteX1" fmla="*/ 1004482 w 1358153"/>
                    <a:gd name="connsiteY1" fmla="*/ 1886327 h 1902758"/>
                    <a:gd name="connsiteX2" fmla="*/ 982352 w 1358153"/>
                    <a:gd name="connsiteY2" fmla="*/ 1893196 h 1902758"/>
                    <a:gd name="connsiteX3" fmla="*/ 887499 w 1358153"/>
                    <a:gd name="connsiteY3" fmla="*/ 1902758 h 1902758"/>
                    <a:gd name="connsiteX4" fmla="*/ 470654 w 1358153"/>
                    <a:gd name="connsiteY4" fmla="*/ 1902758 h 1902758"/>
                    <a:gd name="connsiteX5" fmla="*/ 375801 w 1358153"/>
                    <a:gd name="connsiteY5" fmla="*/ 1893196 h 1902758"/>
                    <a:gd name="connsiteX6" fmla="*/ 344705 w 1358153"/>
                    <a:gd name="connsiteY6" fmla="*/ 1883544 h 1902758"/>
                    <a:gd name="connsiteX7" fmla="*/ 470654 w 1358153"/>
                    <a:gd name="connsiteY7" fmla="*/ 0 h 1902758"/>
                    <a:gd name="connsiteX8" fmla="*/ 507989 w 1358153"/>
                    <a:gd name="connsiteY8" fmla="*/ 0 h 1902758"/>
                    <a:gd name="connsiteX9" fmla="*/ 661863 w 1358153"/>
                    <a:gd name="connsiteY9" fmla="*/ 186254 h 1902758"/>
                    <a:gd name="connsiteX10" fmla="*/ 511061 w 1358153"/>
                    <a:gd name="connsiteY10" fmla="*/ 864450 h 1902758"/>
                    <a:gd name="connsiteX11" fmla="*/ 671839 w 1358153"/>
                    <a:gd name="connsiteY11" fmla="*/ 1024177 h 1902758"/>
                    <a:gd name="connsiteX12" fmla="*/ 846895 w 1358153"/>
                    <a:gd name="connsiteY12" fmla="*/ 861125 h 1902758"/>
                    <a:gd name="connsiteX13" fmla="*/ 693941 w 1358153"/>
                    <a:gd name="connsiteY13" fmla="*/ 179482 h 1902758"/>
                    <a:gd name="connsiteX14" fmla="*/ 823928 w 1358153"/>
                    <a:gd name="connsiteY14" fmla="*/ 25112 h 1902758"/>
                    <a:gd name="connsiteX15" fmla="*/ 847100 w 1358153"/>
                    <a:gd name="connsiteY15" fmla="*/ 0 h 1902758"/>
                    <a:gd name="connsiteX16" fmla="*/ 887499 w 1358153"/>
                    <a:gd name="connsiteY16" fmla="*/ 0 h 1902758"/>
                    <a:gd name="connsiteX17" fmla="*/ 1358153 w 1358153"/>
                    <a:gd name="connsiteY17" fmla="*/ 470654 h 1902758"/>
                    <a:gd name="connsiteX18" fmla="*/ 1358153 w 1358153"/>
                    <a:gd name="connsiteY18" fmla="*/ 1094003 h 1902758"/>
                    <a:gd name="connsiteX19" fmla="*/ 1082053 w 1358153"/>
                    <a:gd name="connsiteY19" fmla="*/ 1094003 h 1902758"/>
                    <a:gd name="connsiteX20" fmla="*/ 1082053 w 1358153"/>
                    <a:gd name="connsiteY20" fmla="*/ 438927 h 1902758"/>
                    <a:gd name="connsiteX21" fmla="*/ 1004482 w 1358153"/>
                    <a:gd name="connsiteY21" fmla="*/ 438927 h 1902758"/>
                    <a:gd name="connsiteX22" fmla="*/ 1004482 w 1358153"/>
                    <a:gd name="connsiteY22" fmla="*/ 1094003 h 1902758"/>
                    <a:gd name="connsiteX23" fmla="*/ 344705 w 1358153"/>
                    <a:gd name="connsiteY23" fmla="*/ 1094003 h 1902758"/>
                    <a:gd name="connsiteX24" fmla="*/ 344705 w 1358153"/>
                    <a:gd name="connsiteY24" fmla="*/ 438927 h 1902758"/>
                    <a:gd name="connsiteX25" fmla="*/ 267134 w 1358153"/>
                    <a:gd name="connsiteY25" fmla="*/ 438927 h 1902758"/>
                    <a:gd name="connsiteX26" fmla="*/ 267134 w 1358153"/>
                    <a:gd name="connsiteY26" fmla="*/ 1094003 h 1902758"/>
                    <a:gd name="connsiteX27" fmla="*/ 0 w 1358153"/>
                    <a:gd name="connsiteY27" fmla="*/ 1094003 h 1902758"/>
                    <a:gd name="connsiteX28" fmla="*/ 0 w 1358153"/>
                    <a:gd name="connsiteY28" fmla="*/ 470654 h 1902758"/>
                    <a:gd name="connsiteX29" fmla="*/ 470654 w 1358153"/>
                    <a:gd name="connsiteY29" fmla="*/ 0 h 1902758"/>
                    <a:gd name="connsiteX0" fmla="*/ 375801 w 1358153"/>
                    <a:gd name="connsiteY0" fmla="*/ 1893196 h 1902758"/>
                    <a:gd name="connsiteX1" fmla="*/ 1004482 w 1358153"/>
                    <a:gd name="connsiteY1" fmla="*/ 1886327 h 1902758"/>
                    <a:gd name="connsiteX2" fmla="*/ 982352 w 1358153"/>
                    <a:gd name="connsiteY2" fmla="*/ 1893196 h 1902758"/>
                    <a:gd name="connsiteX3" fmla="*/ 887499 w 1358153"/>
                    <a:gd name="connsiteY3" fmla="*/ 1902758 h 1902758"/>
                    <a:gd name="connsiteX4" fmla="*/ 470654 w 1358153"/>
                    <a:gd name="connsiteY4" fmla="*/ 1902758 h 1902758"/>
                    <a:gd name="connsiteX5" fmla="*/ 375801 w 1358153"/>
                    <a:gd name="connsiteY5" fmla="*/ 1893196 h 1902758"/>
                    <a:gd name="connsiteX6" fmla="*/ 470654 w 1358153"/>
                    <a:gd name="connsiteY6" fmla="*/ 0 h 1902758"/>
                    <a:gd name="connsiteX7" fmla="*/ 507989 w 1358153"/>
                    <a:gd name="connsiteY7" fmla="*/ 0 h 1902758"/>
                    <a:gd name="connsiteX8" fmla="*/ 661863 w 1358153"/>
                    <a:gd name="connsiteY8" fmla="*/ 186254 h 1902758"/>
                    <a:gd name="connsiteX9" fmla="*/ 511061 w 1358153"/>
                    <a:gd name="connsiteY9" fmla="*/ 864450 h 1902758"/>
                    <a:gd name="connsiteX10" fmla="*/ 671839 w 1358153"/>
                    <a:gd name="connsiteY10" fmla="*/ 1024177 h 1902758"/>
                    <a:gd name="connsiteX11" fmla="*/ 846895 w 1358153"/>
                    <a:gd name="connsiteY11" fmla="*/ 861125 h 1902758"/>
                    <a:gd name="connsiteX12" fmla="*/ 693941 w 1358153"/>
                    <a:gd name="connsiteY12" fmla="*/ 179482 h 1902758"/>
                    <a:gd name="connsiteX13" fmla="*/ 823928 w 1358153"/>
                    <a:gd name="connsiteY13" fmla="*/ 25112 h 1902758"/>
                    <a:gd name="connsiteX14" fmla="*/ 847100 w 1358153"/>
                    <a:gd name="connsiteY14" fmla="*/ 0 h 1902758"/>
                    <a:gd name="connsiteX15" fmla="*/ 887499 w 1358153"/>
                    <a:gd name="connsiteY15" fmla="*/ 0 h 1902758"/>
                    <a:gd name="connsiteX16" fmla="*/ 1358153 w 1358153"/>
                    <a:gd name="connsiteY16" fmla="*/ 470654 h 1902758"/>
                    <a:gd name="connsiteX17" fmla="*/ 1358153 w 1358153"/>
                    <a:gd name="connsiteY17" fmla="*/ 1094003 h 1902758"/>
                    <a:gd name="connsiteX18" fmla="*/ 1082053 w 1358153"/>
                    <a:gd name="connsiteY18" fmla="*/ 1094003 h 1902758"/>
                    <a:gd name="connsiteX19" fmla="*/ 1082053 w 1358153"/>
                    <a:gd name="connsiteY19" fmla="*/ 438927 h 1902758"/>
                    <a:gd name="connsiteX20" fmla="*/ 1004482 w 1358153"/>
                    <a:gd name="connsiteY20" fmla="*/ 438927 h 1902758"/>
                    <a:gd name="connsiteX21" fmla="*/ 1004482 w 1358153"/>
                    <a:gd name="connsiteY21" fmla="*/ 1094003 h 1902758"/>
                    <a:gd name="connsiteX22" fmla="*/ 344705 w 1358153"/>
                    <a:gd name="connsiteY22" fmla="*/ 1094003 h 1902758"/>
                    <a:gd name="connsiteX23" fmla="*/ 344705 w 1358153"/>
                    <a:gd name="connsiteY23" fmla="*/ 438927 h 1902758"/>
                    <a:gd name="connsiteX24" fmla="*/ 267134 w 1358153"/>
                    <a:gd name="connsiteY24" fmla="*/ 438927 h 1902758"/>
                    <a:gd name="connsiteX25" fmla="*/ 267134 w 1358153"/>
                    <a:gd name="connsiteY25" fmla="*/ 1094003 h 1902758"/>
                    <a:gd name="connsiteX26" fmla="*/ 0 w 1358153"/>
                    <a:gd name="connsiteY26" fmla="*/ 1094003 h 1902758"/>
                    <a:gd name="connsiteX27" fmla="*/ 0 w 1358153"/>
                    <a:gd name="connsiteY27" fmla="*/ 470654 h 1902758"/>
                    <a:gd name="connsiteX28" fmla="*/ 470654 w 1358153"/>
                    <a:gd name="connsiteY28" fmla="*/ 0 h 1902758"/>
                    <a:gd name="connsiteX0" fmla="*/ 470654 w 1358153"/>
                    <a:gd name="connsiteY0" fmla="*/ 1902758 h 1902758"/>
                    <a:gd name="connsiteX1" fmla="*/ 1004482 w 1358153"/>
                    <a:gd name="connsiteY1" fmla="*/ 1886327 h 1902758"/>
                    <a:gd name="connsiteX2" fmla="*/ 982352 w 1358153"/>
                    <a:gd name="connsiteY2" fmla="*/ 1893196 h 1902758"/>
                    <a:gd name="connsiteX3" fmla="*/ 887499 w 1358153"/>
                    <a:gd name="connsiteY3" fmla="*/ 1902758 h 1902758"/>
                    <a:gd name="connsiteX4" fmla="*/ 470654 w 1358153"/>
                    <a:gd name="connsiteY4" fmla="*/ 1902758 h 1902758"/>
                    <a:gd name="connsiteX5" fmla="*/ 470654 w 1358153"/>
                    <a:gd name="connsiteY5" fmla="*/ 0 h 1902758"/>
                    <a:gd name="connsiteX6" fmla="*/ 507989 w 1358153"/>
                    <a:gd name="connsiteY6" fmla="*/ 0 h 1902758"/>
                    <a:gd name="connsiteX7" fmla="*/ 661863 w 1358153"/>
                    <a:gd name="connsiteY7" fmla="*/ 186254 h 1902758"/>
                    <a:gd name="connsiteX8" fmla="*/ 511061 w 1358153"/>
                    <a:gd name="connsiteY8" fmla="*/ 864450 h 1902758"/>
                    <a:gd name="connsiteX9" fmla="*/ 671839 w 1358153"/>
                    <a:gd name="connsiteY9" fmla="*/ 1024177 h 1902758"/>
                    <a:gd name="connsiteX10" fmla="*/ 846895 w 1358153"/>
                    <a:gd name="connsiteY10" fmla="*/ 861125 h 1902758"/>
                    <a:gd name="connsiteX11" fmla="*/ 693941 w 1358153"/>
                    <a:gd name="connsiteY11" fmla="*/ 179482 h 1902758"/>
                    <a:gd name="connsiteX12" fmla="*/ 823928 w 1358153"/>
                    <a:gd name="connsiteY12" fmla="*/ 25112 h 1902758"/>
                    <a:gd name="connsiteX13" fmla="*/ 847100 w 1358153"/>
                    <a:gd name="connsiteY13" fmla="*/ 0 h 1902758"/>
                    <a:gd name="connsiteX14" fmla="*/ 887499 w 1358153"/>
                    <a:gd name="connsiteY14" fmla="*/ 0 h 1902758"/>
                    <a:gd name="connsiteX15" fmla="*/ 1358153 w 1358153"/>
                    <a:gd name="connsiteY15" fmla="*/ 470654 h 1902758"/>
                    <a:gd name="connsiteX16" fmla="*/ 1358153 w 1358153"/>
                    <a:gd name="connsiteY16" fmla="*/ 1094003 h 1902758"/>
                    <a:gd name="connsiteX17" fmla="*/ 1082053 w 1358153"/>
                    <a:gd name="connsiteY17" fmla="*/ 1094003 h 1902758"/>
                    <a:gd name="connsiteX18" fmla="*/ 1082053 w 1358153"/>
                    <a:gd name="connsiteY18" fmla="*/ 438927 h 1902758"/>
                    <a:gd name="connsiteX19" fmla="*/ 1004482 w 1358153"/>
                    <a:gd name="connsiteY19" fmla="*/ 438927 h 1902758"/>
                    <a:gd name="connsiteX20" fmla="*/ 1004482 w 1358153"/>
                    <a:gd name="connsiteY20" fmla="*/ 1094003 h 1902758"/>
                    <a:gd name="connsiteX21" fmla="*/ 344705 w 1358153"/>
                    <a:gd name="connsiteY21" fmla="*/ 1094003 h 1902758"/>
                    <a:gd name="connsiteX22" fmla="*/ 344705 w 1358153"/>
                    <a:gd name="connsiteY22" fmla="*/ 438927 h 1902758"/>
                    <a:gd name="connsiteX23" fmla="*/ 267134 w 1358153"/>
                    <a:gd name="connsiteY23" fmla="*/ 438927 h 1902758"/>
                    <a:gd name="connsiteX24" fmla="*/ 267134 w 1358153"/>
                    <a:gd name="connsiteY24" fmla="*/ 1094003 h 1902758"/>
                    <a:gd name="connsiteX25" fmla="*/ 0 w 1358153"/>
                    <a:gd name="connsiteY25" fmla="*/ 1094003 h 1902758"/>
                    <a:gd name="connsiteX26" fmla="*/ 0 w 1358153"/>
                    <a:gd name="connsiteY26" fmla="*/ 470654 h 1902758"/>
                    <a:gd name="connsiteX27" fmla="*/ 470654 w 1358153"/>
                    <a:gd name="connsiteY27" fmla="*/ 0 h 1902758"/>
                    <a:gd name="connsiteX0" fmla="*/ 887499 w 1358153"/>
                    <a:gd name="connsiteY0" fmla="*/ 1902758 h 1902758"/>
                    <a:gd name="connsiteX1" fmla="*/ 1004482 w 1358153"/>
                    <a:gd name="connsiteY1" fmla="*/ 1886327 h 1902758"/>
                    <a:gd name="connsiteX2" fmla="*/ 982352 w 1358153"/>
                    <a:gd name="connsiteY2" fmla="*/ 1893196 h 1902758"/>
                    <a:gd name="connsiteX3" fmla="*/ 887499 w 1358153"/>
                    <a:gd name="connsiteY3" fmla="*/ 1902758 h 1902758"/>
                    <a:gd name="connsiteX4" fmla="*/ 470654 w 1358153"/>
                    <a:gd name="connsiteY4" fmla="*/ 0 h 1902758"/>
                    <a:gd name="connsiteX5" fmla="*/ 507989 w 1358153"/>
                    <a:gd name="connsiteY5" fmla="*/ 0 h 1902758"/>
                    <a:gd name="connsiteX6" fmla="*/ 661863 w 1358153"/>
                    <a:gd name="connsiteY6" fmla="*/ 186254 h 1902758"/>
                    <a:gd name="connsiteX7" fmla="*/ 511061 w 1358153"/>
                    <a:gd name="connsiteY7" fmla="*/ 864450 h 1902758"/>
                    <a:gd name="connsiteX8" fmla="*/ 671839 w 1358153"/>
                    <a:gd name="connsiteY8" fmla="*/ 1024177 h 1902758"/>
                    <a:gd name="connsiteX9" fmla="*/ 846895 w 1358153"/>
                    <a:gd name="connsiteY9" fmla="*/ 861125 h 1902758"/>
                    <a:gd name="connsiteX10" fmla="*/ 693941 w 1358153"/>
                    <a:gd name="connsiteY10" fmla="*/ 179482 h 1902758"/>
                    <a:gd name="connsiteX11" fmla="*/ 823928 w 1358153"/>
                    <a:gd name="connsiteY11" fmla="*/ 25112 h 1902758"/>
                    <a:gd name="connsiteX12" fmla="*/ 847100 w 1358153"/>
                    <a:gd name="connsiteY12" fmla="*/ 0 h 1902758"/>
                    <a:gd name="connsiteX13" fmla="*/ 887499 w 1358153"/>
                    <a:gd name="connsiteY13" fmla="*/ 0 h 1902758"/>
                    <a:gd name="connsiteX14" fmla="*/ 1358153 w 1358153"/>
                    <a:gd name="connsiteY14" fmla="*/ 470654 h 1902758"/>
                    <a:gd name="connsiteX15" fmla="*/ 1358153 w 1358153"/>
                    <a:gd name="connsiteY15" fmla="*/ 1094003 h 1902758"/>
                    <a:gd name="connsiteX16" fmla="*/ 1082053 w 1358153"/>
                    <a:gd name="connsiteY16" fmla="*/ 1094003 h 1902758"/>
                    <a:gd name="connsiteX17" fmla="*/ 1082053 w 1358153"/>
                    <a:gd name="connsiteY17" fmla="*/ 438927 h 1902758"/>
                    <a:gd name="connsiteX18" fmla="*/ 1004482 w 1358153"/>
                    <a:gd name="connsiteY18" fmla="*/ 438927 h 1902758"/>
                    <a:gd name="connsiteX19" fmla="*/ 1004482 w 1358153"/>
                    <a:gd name="connsiteY19" fmla="*/ 1094003 h 1902758"/>
                    <a:gd name="connsiteX20" fmla="*/ 344705 w 1358153"/>
                    <a:gd name="connsiteY20" fmla="*/ 1094003 h 1902758"/>
                    <a:gd name="connsiteX21" fmla="*/ 344705 w 1358153"/>
                    <a:gd name="connsiteY21" fmla="*/ 438927 h 1902758"/>
                    <a:gd name="connsiteX22" fmla="*/ 267134 w 1358153"/>
                    <a:gd name="connsiteY22" fmla="*/ 438927 h 1902758"/>
                    <a:gd name="connsiteX23" fmla="*/ 267134 w 1358153"/>
                    <a:gd name="connsiteY23" fmla="*/ 1094003 h 1902758"/>
                    <a:gd name="connsiteX24" fmla="*/ 0 w 1358153"/>
                    <a:gd name="connsiteY24" fmla="*/ 1094003 h 1902758"/>
                    <a:gd name="connsiteX25" fmla="*/ 0 w 1358153"/>
                    <a:gd name="connsiteY25" fmla="*/ 470654 h 1902758"/>
                    <a:gd name="connsiteX26" fmla="*/ 470654 w 1358153"/>
                    <a:gd name="connsiteY26" fmla="*/ 0 h 1902758"/>
                    <a:gd name="connsiteX0" fmla="*/ 982352 w 1358153"/>
                    <a:gd name="connsiteY0" fmla="*/ 1893196 h 1893196"/>
                    <a:gd name="connsiteX1" fmla="*/ 1004482 w 1358153"/>
                    <a:gd name="connsiteY1" fmla="*/ 1886327 h 1893196"/>
                    <a:gd name="connsiteX2" fmla="*/ 982352 w 1358153"/>
                    <a:gd name="connsiteY2" fmla="*/ 1893196 h 1893196"/>
                    <a:gd name="connsiteX3" fmla="*/ 470654 w 1358153"/>
                    <a:gd name="connsiteY3" fmla="*/ 0 h 1893196"/>
                    <a:gd name="connsiteX4" fmla="*/ 507989 w 1358153"/>
                    <a:gd name="connsiteY4" fmla="*/ 0 h 1893196"/>
                    <a:gd name="connsiteX5" fmla="*/ 661863 w 1358153"/>
                    <a:gd name="connsiteY5" fmla="*/ 186254 h 1893196"/>
                    <a:gd name="connsiteX6" fmla="*/ 511061 w 1358153"/>
                    <a:gd name="connsiteY6" fmla="*/ 864450 h 1893196"/>
                    <a:gd name="connsiteX7" fmla="*/ 671839 w 1358153"/>
                    <a:gd name="connsiteY7" fmla="*/ 1024177 h 1893196"/>
                    <a:gd name="connsiteX8" fmla="*/ 846895 w 1358153"/>
                    <a:gd name="connsiteY8" fmla="*/ 861125 h 1893196"/>
                    <a:gd name="connsiteX9" fmla="*/ 693941 w 1358153"/>
                    <a:gd name="connsiteY9" fmla="*/ 179482 h 1893196"/>
                    <a:gd name="connsiteX10" fmla="*/ 823928 w 1358153"/>
                    <a:gd name="connsiteY10" fmla="*/ 25112 h 1893196"/>
                    <a:gd name="connsiteX11" fmla="*/ 847100 w 1358153"/>
                    <a:gd name="connsiteY11" fmla="*/ 0 h 1893196"/>
                    <a:gd name="connsiteX12" fmla="*/ 887499 w 1358153"/>
                    <a:gd name="connsiteY12" fmla="*/ 0 h 1893196"/>
                    <a:gd name="connsiteX13" fmla="*/ 1358153 w 1358153"/>
                    <a:gd name="connsiteY13" fmla="*/ 470654 h 1893196"/>
                    <a:gd name="connsiteX14" fmla="*/ 1358153 w 1358153"/>
                    <a:gd name="connsiteY14" fmla="*/ 1094003 h 1893196"/>
                    <a:gd name="connsiteX15" fmla="*/ 1082053 w 1358153"/>
                    <a:gd name="connsiteY15" fmla="*/ 1094003 h 1893196"/>
                    <a:gd name="connsiteX16" fmla="*/ 1082053 w 1358153"/>
                    <a:gd name="connsiteY16" fmla="*/ 438927 h 1893196"/>
                    <a:gd name="connsiteX17" fmla="*/ 1004482 w 1358153"/>
                    <a:gd name="connsiteY17" fmla="*/ 438927 h 1893196"/>
                    <a:gd name="connsiteX18" fmla="*/ 1004482 w 1358153"/>
                    <a:gd name="connsiteY18" fmla="*/ 1094003 h 1893196"/>
                    <a:gd name="connsiteX19" fmla="*/ 344705 w 1358153"/>
                    <a:gd name="connsiteY19" fmla="*/ 1094003 h 1893196"/>
                    <a:gd name="connsiteX20" fmla="*/ 344705 w 1358153"/>
                    <a:gd name="connsiteY20" fmla="*/ 438927 h 1893196"/>
                    <a:gd name="connsiteX21" fmla="*/ 267134 w 1358153"/>
                    <a:gd name="connsiteY21" fmla="*/ 438927 h 1893196"/>
                    <a:gd name="connsiteX22" fmla="*/ 267134 w 1358153"/>
                    <a:gd name="connsiteY22" fmla="*/ 1094003 h 1893196"/>
                    <a:gd name="connsiteX23" fmla="*/ 0 w 1358153"/>
                    <a:gd name="connsiteY23" fmla="*/ 1094003 h 1893196"/>
                    <a:gd name="connsiteX24" fmla="*/ 0 w 1358153"/>
                    <a:gd name="connsiteY24" fmla="*/ 470654 h 1893196"/>
                    <a:gd name="connsiteX25" fmla="*/ 470654 w 1358153"/>
                    <a:gd name="connsiteY25" fmla="*/ 0 h 1893196"/>
                    <a:gd name="connsiteX0" fmla="*/ 470654 w 1358153"/>
                    <a:gd name="connsiteY0" fmla="*/ 0 h 1094003"/>
                    <a:gd name="connsiteX1" fmla="*/ 507989 w 1358153"/>
                    <a:gd name="connsiteY1" fmla="*/ 0 h 1094003"/>
                    <a:gd name="connsiteX2" fmla="*/ 661863 w 1358153"/>
                    <a:gd name="connsiteY2" fmla="*/ 186254 h 1094003"/>
                    <a:gd name="connsiteX3" fmla="*/ 511061 w 1358153"/>
                    <a:gd name="connsiteY3" fmla="*/ 864450 h 1094003"/>
                    <a:gd name="connsiteX4" fmla="*/ 671839 w 1358153"/>
                    <a:gd name="connsiteY4" fmla="*/ 1024177 h 1094003"/>
                    <a:gd name="connsiteX5" fmla="*/ 846895 w 1358153"/>
                    <a:gd name="connsiteY5" fmla="*/ 861125 h 1094003"/>
                    <a:gd name="connsiteX6" fmla="*/ 693941 w 1358153"/>
                    <a:gd name="connsiteY6" fmla="*/ 179482 h 1094003"/>
                    <a:gd name="connsiteX7" fmla="*/ 823928 w 1358153"/>
                    <a:gd name="connsiteY7" fmla="*/ 25112 h 1094003"/>
                    <a:gd name="connsiteX8" fmla="*/ 847100 w 1358153"/>
                    <a:gd name="connsiteY8" fmla="*/ 0 h 1094003"/>
                    <a:gd name="connsiteX9" fmla="*/ 887499 w 1358153"/>
                    <a:gd name="connsiteY9" fmla="*/ 0 h 1094003"/>
                    <a:gd name="connsiteX10" fmla="*/ 1358153 w 1358153"/>
                    <a:gd name="connsiteY10" fmla="*/ 470654 h 1094003"/>
                    <a:gd name="connsiteX11" fmla="*/ 1358153 w 1358153"/>
                    <a:gd name="connsiteY11" fmla="*/ 1094003 h 1094003"/>
                    <a:gd name="connsiteX12" fmla="*/ 1082053 w 1358153"/>
                    <a:gd name="connsiteY12" fmla="*/ 1094003 h 1094003"/>
                    <a:gd name="connsiteX13" fmla="*/ 1082053 w 1358153"/>
                    <a:gd name="connsiteY13" fmla="*/ 438927 h 1094003"/>
                    <a:gd name="connsiteX14" fmla="*/ 1004482 w 1358153"/>
                    <a:gd name="connsiteY14" fmla="*/ 438927 h 1094003"/>
                    <a:gd name="connsiteX15" fmla="*/ 1004482 w 1358153"/>
                    <a:gd name="connsiteY15" fmla="*/ 1094003 h 1094003"/>
                    <a:gd name="connsiteX16" fmla="*/ 344705 w 1358153"/>
                    <a:gd name="connsiteY16" fmla="*/ 1094003 h 1094003"/>
                    <a:gd name="connsiteX17" fmla="*/ 344705 w 1358153"/>
                    <a:gd name="connsiteY17" fmla="*/ 438927 h 1094003"/>
                    <a:gd name="connsiteX18" fmla="*/ 267134 w 1358153"/>
                    <a:gd name="connsiteY18" fmla="*/ 438927 h 1094003"/>
                    <a:gd name="connsiteX19" fmla="*/ 267134 w 1358153"/>
                    <a:gd name="connsiteY19" fmla="*/ 1094003 h 1094003"/>
                    <a:gd name="connsiteX20" fmla="*/ 0 w 1358153"/>
                    <a:gd name="connsiteY20" fmla="*/ 1094003 h 1094003"/>
                    <a:gd name="connsiteX21" fmla="*/ 0 w 1358153"/>
                    <a:gd name="connsiteY21" fmla="*/ 470654 h 1094003"/>
                    <a:gd name="connsiteX22" fmla="*/ 470654 w 1358153"/>
                    <a:gd name="connsiteY22" fmla="*/ 0 h 1094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358153" h="1094003">
                      <a:moveTo>
                        <a:pt x="470654" y="0"/>
                      </a:moveTo>
                      <a:lnTo>
                        <a:pt x="507989" y="0"/>
                      </a:lnTo>
                      <a:cubicBezTo>
                        <a:pt x="559280" y="63193"/>
                        <a:pt x="610572" y="123061"/>
                        <a:pt x="661863" y="186254"/>
                      </a:cubicBezTo>
                      <a:cubicBezTo>
                        <a:pt x="592753" y="496555"/>
                        <a:pt x="576846" y="550823"/>
                        <a:pt x="511061" y="864450"/>
                      </a:cubicBezTo>
                      <a:lnTo>
                        <a:pt x="671839" y="1024177"/>
                      </a:lnTo>
                      <a:cubicBezTo>
                        <a:pt x="717999" y="997535"/>
                        <a:pt x="794085" y="911043"/>
                        <a:pt x="846895" y="861125"/>
                      </a:cubicBezTo>
                      <a:lnTo>
                        <a:pt x="693941" y="179482"/>
                      </a:lnTo>
                      <a:cubicBezTo>
                        <a:pt x="736630" y="127974"/>
                        <a:pt x="777032" y="80829"/>
                        <a:pt x="823928" y="25112"/>
                      </a:cubicBezTo>
                      <a:lnTo>
                        <a:pt x="847100" y="0"/>
                      </a:lnTo>
                      <a:lnTo>
                        <a:pt x="887499" y="0"/>
                      </a:lnTo>
                      <a:cubicBezTo>
                        <a:pt x="1147434" y="0"/>
                        <a:pt x="1358153" y="210719"/>
                        <a:pt x="1358153" y="470654"/>
                      </a:cubicBezTo>
                      <a:lnTo>
                        <a:pt x="1358153" y="1094003"/>
                      </a:lnTo>
                      <a:lnTo>
                        <a:pt x="1082053" y="1094003"/>
                      </a:lnTo>
                      <a:lnTo>
                        <a:pt x="1082053" y="438927"/>
                      </a:lnTo>
                      <a:lnTo>
                        <a:pt x="1004482" y="438927"/>
                      </a:lnTo>
                      <a:lnTo>
                        <a:pt x="1004482" y="1094003"/>
                      </a:lnTo>
                      <a:lnTo>
                        <a:pt x="344705" y="1094003"/>
                      </a:lnTo>
                      <a:lnTo>
                        <a:pt x="344705" y="438927"/>
                      </a:lnTo>
                      <a:lnTo>
                        <a:pt x="267134" y="438927"/>
                      </a:lnTo>
                      <a:lnTo>
                        <a:pt x="267134" y="1094003"/>
                      </a:lnTo>
                      <a:lnTo>
                        <a:pt x="0" y="1094003"/>
                      </a:lnTo>
                      <a:lnTo>
                        <a:pt x="0" y="470654"/>
                      </a:lnTo>
                      <a:cubicBezTo>
                        <a:pt x="0" y="210719"/>
                        <a:pt x="210719" y="0"/>
                        <a:pt x="470654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Oval 94"/>
                <p:cNvSpPr/>
                <p:nvPr/>
              </p:nvSpPr>
              <p:spPr>
                <a:xfrm>
                  <a:off x="5944394" y="1579241"/>
                  <a:ext cx="812408" cy="812408"/>
                </a:xfrm>
                <a:prstGeom prst="ellipse">
                  <a:avLst/>
                </a:prstGeom>
                <a:grpFill/>
                <a:ln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2" name="Oval 91"/>
              <p:cNvSpPr/>
              <p:nvPr/>
            </p:nvSpPr>
            <p:spPr>
              <a:xfrm>
                <a:off x="3276609" y="1579241"/>
                <a:ext cx="812408" cy="812408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5067309" y="1579241"/>
                <a:ext cx="812408" cy="812408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3870775" y="1094003"/>
              <a:ext cx="382692" cy="89111"/>
              <a:chOff x="2829327" y="769616"/>
              <a:chExt cx="3488933" cy="812408"/>
            </a:xfrm>
            <a:grpFill/>
          </p:grpSpPr>
          <p:sp>
            <p:nvSpPr>
              <p:cNvPr id="85" name="Oval 84"/>
              <p:cNvSpPr/>
              <p:nvPr/>
            </p:nvSpPr>
            <p:spPr>
              <a:xfrm>
                <a:off x="2829327" y="769616"/>
                <a:ext cx="812408" cy="812408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4606132" y="769616"/>
                <a:ext cx="812408" cy="812408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3715152" y="769616"/>
                <a:ext cx="812408" cy="812408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5505852" y="769616"/>
                <a:ext cx="812408" cy="812408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3920119" y="993321"/>
              <a:ext cx="284004" cy="89111"/>
              <a:chOff x="2981727" y="922016"/>
              <a:chExt cx="2589213" cy="812408"/>
            </a:xfrm>
            <a:grpFill/>
          </p:grpSpPr>
          <p:sp>
            <p:nvSpPr>
              <p:cNvPr id="82" name="Oval 81"/>
              <p:cNvSpPr/>
              <p:nvPr/>
            </p:nvSpPr>
            <p:spPr>
              <a:xfrm>
                <a:off x="2981727" y="922016"/>
                <a:ext cx="812408" cy="812408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4758532" y="922016"/>
                <a:ext cx="812408" cy="812408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3867552" y="922016"/>
                <a:ext cx="812408" cy="812408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2" name="Multiply 101"/>
          <p:cNvSpPr/>
          <p:nvPr/>
        </p:nvSpPr>
        <p:spPr>
          <a:xfrm>
            <a:off x="6781800" y="1371600"/>
            <a:ext cx="3124200" cy="2057400"/>
          </a:xfrm>
          <a:prstGeom prst="mathMultiply">
            <a:avLst>
              <a:gd name="adj1" fmla="val 16090"/>
            </a:avLst>
          </a:prstGeom>
          <a:solidFill>
            <a:srgbClr val="FF0000">
              <a:alpha val="58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81871B27-DF61-4245-9416-907185A68359}"/>
              </a:ext>
            </a:extLst>
          </p:cNvPr>
          <p:cNvSpPr/>
          <p:nvPr/>
        </p:nvSpPr>
        <p:spPr>
          <a:xfrm rot="21342825">
            <a:off x="-49220" y="3976679"/>
            <a:ext cx="12192000" cy="17733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All white jury = convictions are seen as less fair</a:t>
            </a:r>
          </a:p>
        </p:txBody>
      </p:sp>
    </p:spTree>
    <p:extLst>
      <p:ext uri="{BB962C8B-B14F-4D97-AF65-F5344CB8AC3E}">
        <p14:creationId xmlns:p14="http://schemas.microsoft.com/office/powerpoint/2010/main" val="179084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67"/>
    </mc:Choice>
    <mc:Fallback xmlns="">
      <p:transition spd="slow" advTm="10667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556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C7D70A1-9549-49FC-B946-8CE670BB09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268312"/>
              </p:ext>
            </p:extLst>
          </p:nvPr>
        </p:nvGraphicFramePr>
        <p:xfrm>
          <a:off x="2565919" y="1530220"/>
          <a:ext cx="6820678" cy="39001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06387">
                  <a:extLst>
                    <a:ext uri="{9D8B030D-6E8A-4147-A177-3AD203B41FA5}">
                      <a16:colId xmlns:a16="http://schemas.microsoft.com/office/drawing/2014/main" val="494330539"/>
                    </a:ext>
                  </a:extLst>
                </a:gridCol>
                <a:gridCol w="3414291">
                  <a:extLst>
                    <a:ext uri="{9D8B030D-6E8A-4147-A177-3AD203B41FA5}">
                      <a16:colId xmlns:a16="http://schemas.microsoft.com/office/drawing/2014/main" val="1877490924"/>
                    </a:ext>
                  </a:extLst>
                </a:gridCol>
              </a:tblGrid>
              <a:tr h="9750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solidFill>
                            <a:srgbClr val="FFFF00"/>
                          </a:solidFill>
                          <a:effectLst/>
                        </a:rPr>
                        <a:t>No Photo ID</a:t>
                      </a:r>
                      <a:endParaRPr lang="en-US" sz="4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1166002"/>
                  </a:ext>
                </a:extLst>
              </a:tr>
              <a:tr h="9750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</a:rPr>
                        <a:t>White</a:t>
                      </a:r>
                      <a:endParaRPr lang="en-US" sz="4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</a:rPr>
                        <a:t>5%</a:t>
                      </a:r>
                      <a:endParaRPr lang="en-US" sz="4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8938536"/>
                  </a:ext>
                </a:extLst>
              </a:tr>
              <a:tr h="9750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</a:rPr>
                        <a:t>Black</a:t>
                      </a:r>
                      <a:endParaRPr lang="en-US" sz="4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</a:rPr>
                        <a:t>13%</a:t>
                      </a:r>
                      <a:endParaRPr lang="en-US" sz="4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45619881"/>
                  </a:ext>
                </a:extLst>
              </a:tr>
              <a:tr h="9750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</a:rPr>
                        <a:t>Hispanic</a:t>
                      </a:r>
                      <a:endParaRPr lang="en-US" sz="4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</a:rPr>
                        <a:t>10%</a:t>
                      </a:r>
                      <a:endParaRPr lang="en-US" sz="4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1126731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1D0D4B8-3351-4836-A194-3B0ACAAE0073}"/>
              </a:ext>
            </a:extLst>
          </p:cNvPr>
          <p:cNvSpPr txBox="1"/>
          <p:nvPr/>
        </p:nvSpPr>
        <p:spPr>
          <a:xfrm>
            <a:off x="5327780" y="6477257"/>
            <a:ext cx="66807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Vanessa M. Perez, Ph.D., </a:t>
            </a:r>
            <a:r>
              <a:rPr lang="en-US" sz="1000" i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Americans with Photo ID: A Breakdown of Demographic Characteristics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6, Project Vote (Feb. 2015)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65528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C7D70A1-9549-49FC-B946-8CE670BB09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18706"/>
              </p:ext>
            </p:extLst>
          </p:nvPr>
        </p:nvGraphicFramePr>
        <p:xfrm>
          <a:off x="1315616" y="1530220"/>
          <a:ext cx="8070981" cy="39011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38531">
                  <a:extLst>
                    <a:ext uri="{9D8B030D-6E8A-4147-A177-3AD203B41FA5}">
                      <a16:colId xmlns:a16="http://schemas.microsoft.com/office/drawing/2014/main" val="494330539"/>
                    </a:ext>
                  </a:extLst>
                </a:gridCol>
                <a:gridCol w="3032450">
                  <a:extLst>
                    <a:ext uri="{9D8B030D-6E8A-4147-A177-3AD203B41FA5}">
                      <a16:colId xmlns:a16="http://schemas.microsoft.com/office/drawing/2014/main" val="1877490924"/>
                    </a:ext>
                  </a:extLst>
                </a:gridCol>
              </a:tblGrid>
              <a:tr h="9750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solidFill>
                            <a:srgbClr val="FFFF00"/>
                          </a:solidFill>
                          <a:effectLst/>
                        </a:rPr>
                        <a:t>No Photo ID</a:t>
                      </a:r>
                      <a:endParaRPr lang="en-US" sz="4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1166002"/>
                  </a:ext>
                </a:extLst>
              </a:tr>
              <a:tr h="9750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</a:rPr>
                        <a:t>Less than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</a:rPr>
                        <a:t>$25,000</a:t>
                      </a:r>
                      <a:endParaRPr lang="en-US" sz="4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</a:rPr>
                        <a:t>12%</a:t>
                      </a:r>
                      <a:endParaRPr lang="en-US" sz="4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8938536"/>
                  </a:ext>
                </a:extLst>
              </a:tr>
              <a:tr h="9750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</a:rPr>
                        <a:t>More than $150,000</a:t>
                      </a:r>
                      <a:endParaRPr lang="en-US" sz="4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</a:rPr>
                        <a:t>2%</a:t>
                      </a:r>
                      <a:endParaRPr lang="en-US" sz="4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4561988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1D0D4B8-3351-4836-A194-3B0ACAAE0073}"/>
              </a:ext>
            </a:extLst>
          </p:cNvPr>
          <p:cNvSpPr txBox="1"/>
          <p:nvPr/>
        </p:nvSpPr>
        <p:spPr>
          <a:xfrm>
            <a:off x="5327780" y="6477257"/>
            <a:ext cx="66807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Vanessa M. Perez, Ph.D., </a:t>
            </a:r>
            <a:r>
              <a:rPr lang="en-US" sz="1000" i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Americans with Photo ID: A Breakdown of Demographic Characteristics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6, Project Vote (Feb. 2015)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87580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817983" y="350838"/>
            <a:ext cx="5241316" cy="639762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DRIVERS LICENSE HOLDERS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82877002"/>
              </p:ext>
            </p:extLst>
          </p:nvPr>
        </p:nvGraphicFramePr>
        <p:xfrm>
          <a:off x="522824" y="1435749"/>
          <a:ext cx="5831633" cy="4863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7501812" y="433484"/>
            <a:ext cx="4180115" cy="639762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STATE ID HOLDERS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028736771"/>
              </p:ext>
            </p:extLst>
          </p:nvPr>
        </p:nvGraphicFramePr>
        <p:xfrm>
          <a:off x="6875723" y="1394378"/>
          <a:ext cx="4691125" cy="4905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3B92815-0EB6-4694-AF63-6736EE391C19}"/>
              </a:ext>
            </a:extLst>
          </p:cNvPr>
          <p:cNvSpPr txBox="1"/>
          <p:nvPr/>
        </p:nvSpPr>
        <p:spPr>
          <a:xfrm>
            <a:off x="4982547" y="6382139"/>
            <a:ext cx="7025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Neeley, Elizabeth M., "Representative Juries: Examining the Initial and Eligible Pools of Juries" (2011). </a:t>
            </a:r>
          </a:p>
          <a:p>
            <a:pPr algn="r"/>
            <a:r>
              <a:rPr lang="en-US" sz="1000" dirty="0"/>
              <a:t>Publications of Affiliated Faculty: Nebraska Public Policy Center. 22.</a:t>
            </a:r>
          </a:p>
        </p:txBody>
      </p:sp>
    </p:spTree>
    <p:extLst>
      <p:ext uri="{BB962C8B-B14F-4D97-AF65-F5344CB8AC3E}">
        <p14:creationId xmlns:p14="http://schemas.microsoft.com/office/powerpoint/2010/main" val="356107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UNDER-REPRESENTATION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73225" y="1858557"/>
            <a:ext cx="3722914" cy="13255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9600" dirty="0">
                <a:solidFill>
                  <a:srgbClr val="FF0000"/>
                </a:solidFill>
              </a:rPr>
              <a:t>16.1 </a:t>
            </a:r>
            <a:r>
              <a:rPr lang="en-US" sz="9600" dirty="0"/>
              <a:t>%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8304246" y="5329561"/>
            <a:ext cx="3449216" cy="123919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9600" dirty="0">
                <a:solidFill>
                  <a:srgbClr val="00B050"/>
                </a:solidFill>
              </a:rPr>
              <a:t>1.8 </a:t>
            </a:r>
            <a:r>
              <a:rPr lang="en-US" sz="9600" dirty="0"/>
              <a:t>%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3655D97-D498-4E88-B94B-5A070A504626}"/>
              </a:ext>
            </a:extLst>
          </p:cNvPr>
          <p:cNvCxnSpPr/>
          <p:nvPr/>
        </p:nvCxnSpPr>
        <p:spPr>
          <a:xfrm>
            <a:off x="4226767" y="2845837"/>
            <a:ext cx="3760237" cy="2687216"/>
          </a:xfrm>
          <a:prstGeom prst="straightConnector1">
            <a:avLst/>
          </a:prstGeom>
          <a:ln w="857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23A1A2E-898C-4D81-B5C5-0AEA8D5AC3F3}"/>
              </a:ext>
            </a:extLst>
          </p:cNvPr>
          <p:cNvSpPr txBox="1"/>
          <p:nvPr/>
        </p:nvSpPr>
        <p:spPr>
          <a:xfrm>
            <a:off x="4982547" y="6382139"/>
            <a:ext cx="7025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Neeley, Elizabeth M., "Representative Juries: Examining the Initial and Eligible Pools of Juries" (2011). </a:t>
            </a:r>
          </a:p>
          <a:p>
            <a:pPr algn="r"/>
            <a:r>
              <a:rPr lang="en-US" sz="1000" dirty="0"/>
              <a:t>Publications of Affiliated Faculty: Nebraska Public Policy Center. 22.</a:t>
            </a: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B4E0528B-1310-402B-B0B3-56552167862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4013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/>
              <a:t>UNDER-REPRESENTATION </a:t>
            </a:r>
            <a:br>
              <a:rPr lang="en-US" sz="6000" b="1"/>
            </a:br>
            <a:r>
              <a:rPr lang="en-US" sz="6000" b="1"/>
              <a:t>OF BLACK COMMUNITY 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953747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3568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33600" y="1524000"/>
            <a:ext cx="3124200" cy="35814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3276600"/>
            <a:ext cx="762000" cy="1524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248400" y="1447800"/>
            <a:ext cx="3200400" cy="3657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1600200"/>
            <a:ext cx="762000" cy="1524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1600200"/>
            <a:ext cx="762000" cy="1524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200" y="1600200"/>
            <a:ext cx="762000" cy="1524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3276600"/>
            <a:ext cx="762000" cy="1524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200" y="3276600"/>
            <a:ext cx="762000" cy="1524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3276600"/>
            <a:ext cx="762000" cy="1524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8200" y="1676400"/>
            <a:ext cx="762000" cy="1524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1676400"/>
            <a:ext cx="762000" cy="1524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1676400"/>
            <a:ext cx="762000" cy="152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0" y="3352800"/>
            <a:ext cx="1066800" cy="1508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3352801"/>
            <a:ext cx="1066800" cy="15084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0" y="152400"/>
            <a:ext cx="45719" cy="565124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28612" y="6151602"/>
            <a:ext cx="115347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Samuel R. </a:t>
            </a:r>
            <a:r>
              <a:rPr lang="en-US" sz="1000" dirty="0" err="1"/>
              <a:t>Sommers</a:t>
            </a:r>
            <a:r>
              <a:rPr lang="en-US" sz="1000" dirty="0"/>
              <a:t> &amp; Phoebe C. Ellsworth, </a:t>
            </a:r>
            <a:r>
              <a:rPr lang="en-US" sz="1000" i="1" dirty="0"/>
              <a:t>How Much Do We Really Know About Race and Juries? A Review of Social Science Theory and Research</a:t>
            </a:r>
            <a:r>
              <a:rPr lang="en-US" sz="1000" dirty="0"/>
              <a:t>, 78 Chi.-Kent L. Rev. 997 (2003); Samuel R. </a:t>
            </a:r>
            <a:r>
              <a:rPr lang="en-US" sz="1000" dirty="0" err="1"/>
              <a:t>Sommers</a:t>
            </a:r>
            <a:r>
              <a:rPr lang="en-US" sz="1000" dirty="0"/>
              <a:t>, </a:t>
            </a:r>
            <a:r>
              <a:rPr lang="en-US" sz="1000" i="1" dirty="0"/>
              <a:t>Determinants and Consequences of Jury Racial Diversity: Empirical Findings, Implications, and Directions for Future Research</a:t>
            </a:r>
            <a:r>
              <a:rPr lang="en-US" sz="1000" dirty="0"/>
              <a:t>, Social Issues and Policy Rev., V. 2., No. 1, pp. 65-102; Samuel R. </a:t>
            </a:r>
            <a:r>
              <a:rPr lang="en-US" sz="1000" dirty="0" err="1"/>
              <a:t>Sommers</a:t>
            </a:r>
            <a:r>
              <a:rPr lang="en-US" sz="1000" dirty="0"/>
              <a:t>, </a:t>
            </a:r>
            <a:r>
              <a:rPr lang="en-US" sz="1000" i="1" dirty="0"/>
              <a:t>On Racial Diversity and Group Decision Making: Identifying Multiple Effects of Racial Composition on Jury Deliberations</a:t>
            </a:r>
            <a:r>
              <a:rPr lang="en-US" sz="1000" dirty="0"/>
              <a:t>, J. Personality &amp; Soc. Psych., V. 90, No. 4, pp. 597-612 (2006) . </a:t>
            </a:r>
          </a:p>
        </p:txBody>
      </p:sp>
    </p:spTree>
    <p:extLst>
      <p:ext uri="{BB962C8B-B14F-4D97-AF65-F5344CB8AC3E}">
        <p14:creationId xmlns:p14="http://schemas.microsoft.com/office/powerpoint/2010/main" val="224962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15"/>
    </mc:Choice>
    <mc:Fallback xmlns="">
      <p:transition spd="slow" advTm="13315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C127C4A-79DA-4466-A44C-0FFA81FEEE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7419398"/>
              </p:ext>
            </p:extLst>
          </p:nvPr>
        </p:nvGraphicFramePr>
        <p:xfrm>
          <a:off x="6176865" y="1129004"/>
          <a:ext cx="5525796" cy="530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906DD47-DDA5-42CB-AFE8-6622056B88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5397418"/>
              </p:ext>
            </p:extLst>
          </p:nvPr>
        </p:nvGraphicFramePr>
        <p:xfrm>
          <a:off x="-1156997" y="1194319"/>
          <a:ext cx="7791063" cy="5177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1B836D4-BE75-45ED-AD91-6C018D703A11}"/>
              </a:ext>
            </a:extLst>
          </p:cNvPr>
          <p:cNvSpPr txBox="1"/>
          <p:nvPr/>
        </p:nvSpPr>
        <p:spPr>
          <a:xfrm>
            <a:off x="3013788" y="3023119"/>
            <a:ext cx="1642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47%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34FDA9-A944-4B7E-8DD8-7B75D508ACDA}"/>
              </a:ext>
            </a:extLst>
          </p:cNvPr>
          <p:cNvSpPr txBox="1"/>
          <p:nvPr/>
        </p:nvSpPr>
        <p:spPr>
          <a:xfrm>
            <a:off x="9178212" y="3023119"/>
            <a:ext cx="1642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75%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B077BE-9500-4D81-9E87-C65148382DE7}"/>
              </a:ext>
            </a:extLst>
          </p:cNvPr>
          <p:cNvSpPr txBox="1"/>
          <p:nvPr/>
        </p:nvSpPr>
        <p:spPr>
          <a:xfrm>
            <a:off x="1068353" y="174897"/>
            <a:ext cx="39281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Black homeownership rate in North Carolina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D17FFD-0971-43CB-BF7A-FDD698C6670B}"/>
              </a:ext>
            </a:extLst>
          </p:cNvPr>
          <p:cNvSpPr txBox="1"/>
          <p:nvPr/>
        </p:nvSpPr>
        <p:spPr>
          <a:xfrm>
            <a:off x="7195458" y="174897"/>
            <a:ext cx="39281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White homeownership rate in North Carolina</a:t>
            </a:r>
          </a:p>
        </p:txBody>
      </p:sp>
      <p:pic>
        <p:nvPicPr>
          <p:cNvPr id="15" name="Picture 4" descr="House Clipart Free Stock Photo - Public Domain Pictures">
            <a:extLst>
              <a:ext uri="{FF2B5EF4-FFF2-40B4-BE49-F238E27FC236}">
                <a16:creationId xmlns:a16="http://schemas.microsoft.com/office/drawing/2014/main" id="{4ABB5FE0-DBCC-4DD1-BFC5-110C2E176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29" y="205291"/>
            <a:ext cx="1047507" cy="83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ouse Clipart Free Stock Photo - Public Domain Pictures">
            <a:extLst>
              <a:ext uri="{FF2B5EF4-FFF2-40B4-BE49-F238E27FC236}">
                <a16:creationId xmlns:a16="http://schemas.microsoft.com/office/drawing/2014/main" id="{8CE46833-F457-49C8-9BBB-C94A94BC1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907" y="196835"/>
            <a:ext cx="1047507" cy="83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382D58F-0025-41D2-8A44-CE90D66E7575}"/>
              </a:ext>
            </a:extLst>
          </p:cNvPr>
          <p:cNvSpPr txBox="1"/>
          <p:nvPr/>
        </p:nvSpPr>
        <p:spPr>
          <a:xfrm>
            <a:off x="4516016" y="6559992"/>
            <a:ext cx="76044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Annie Baumann-Mitchell,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Black-White Home Ownership Gap in North Carolina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North Carolina Housing Finance Agency (June 16, 2021)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25158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8C5AFA-3EE1-4669-9CA6-3F95E5831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81464"/>
            <a:ext cx="9594342" cy="95943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0523C8-6099-4ACA-8147-D90580617815}"/>
              </a:ext>
            </a:extLst>
          </p:cNvPr>
          <p:cNvSpPr txBox="1"/>
          <p:nvPr/>
        </p:nvSpPr>
        <p:spPr>
          <a:xfrm>
            <a:off x="9521952" y="3283345"/>
            <a:ext cx="2670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Moving rate for RENTERS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FC562B-67D6-47FB-ABB2-62BC7239B143}"/>
              </a:ext>
            </a:extLst>
          </p:cNvPr>
          <p:cNvSpPr txBox="1"/>
          <p:nvPr/>
        </p:nvSpPr>
        <p:spPr>
          <a:xfrm>
            <a:off x="9396603" y="5239821"/>
            <a:ext cx="2993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Moving rate for OWNERS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6FE8635-50A4-42D3-A711-9EDB30BB56EB}"/>
              </a:ext>
            </a:extLst>
          </p:cNvPr>
          <p:cNvCxnSpPr>
            <a:cxnSpLocks/>
          </p:cNvCxnSpPr>
          <p:nvPr/>
        </p:nvCxnSpPr>
        <p:spPr>
          <a:xfrm>
            <a:off x="8858250" y="3997452"/>
            <a:ext cx="413766" cy="0"/>
          </a:xfrm>
          <a:prstGeom prst="line">
            <a:avLst/>
          </a:prstGeom>
          <a:ln w="412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DB92472-60AB-4D14-85F9-7B0F07792898}"/>
              </a:ext>
            </a:extLst>
          </p:cNvPr>
          <p:cNvCxnSpPr>
            <a:cxnSpLocks/>
          </p:cNvCxnSpPr>
          <p:nvPr/>
        </p:nvCxnSpPr>
        <p:spPr>
          <a:xfrm>
            <a:off x="8858250" y="5578602"/>
            <a:ext cx="413766" cy="0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2EE42AC-DD25-4DBD-9C41-FB379599EF46}"/>
              </a:ext>
            </a:extLst>
          </p:cNvPr>
          <p:cNvSpPr/>
          <p:nvPr/>
        </p:nvSpPr>
        <p:spPr>
          <a:xfrm>
            <a:off x="257175" y="6429375"/>
            <a:ext cx="9337167" cy="11144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96972D-CA93-45D7-A751-1E3D60518C06}"/>
              </a:ext>
            </a:extLst>
          </p:cNvPr>
          <p:cNvSpPr txBox="1"/>
          <p:nvPr/>
        </p:nvSpPr>
        <p:spPr>
          <a:xfrm>
            <a:off x="257175" y="6429375"/>
            <a:ext cx="3181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2017, U.S. Census Bureau</a:t>
            </a:r>
          </a:p>
        </p:txBody>
      </p:sp>
    </p:spTree>
    <p:extLst>
      <p:ext uri="{BB962C8B-B14F-4D97-AF65-F5344CB8AC3E}">
        <p14:creationId xmlns:p14="http://schemas.microsoft.com/office/powerpoint/2010/main" val="2392795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197A3EA-934A-4B06-A974-62DE9A319CA6}"/>
              </a:ext>
            </a:extLst>
          </p:cNvPr>
          <p:cNvGraphicFramePr/>
          <p:nvPr/>
        </p:nvGraphicFramePr>
        <p:xfrm>
          <a:off x="1595534" y="242595"/>
          <a:ext cx="9125340" cy="5784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243C90F-8463-47F6-B93B-FA5674B17D28}"/>
              </a:ext>
            </a:extLst>
          </p:cNvPr>
          <p:cNvSpPr txBox="1"/>
          <p:nvPr/>
        </p:nvSpPr>
        <p:spPr>
          <a:xfrm>
            <a:off x="5327778" y="6263274"/>
            <a:ext cx="6596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rgbClr val="191919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E88F0F-BBE0-4ED3-84B7-1C563C0EF067}"/>
              </a:ext>
            </a:extLst>
          </p:cNvPr>
          <p:cNvSpPr txBox="1"/>
          <p:nvPr/>
        </p:nvSpPr>
        <p:spPr>
          <a:xfrm>
            <a:off x="5710333" y="6498972"/>
            <a:ext cx="6481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Derrick Moore, U.S. Census Bureau, 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Overall Mover Rate Remains at an All-time Low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(Dec. 21, 2017)</a:t>
            </a:r>
          </a:p>
        </p:txBody>
      </p:sp>
    </p:spTree>
    <p:extLst>
      <p:ext uri="{BB962C8B-B14F-4D97-AF65-F5344CB8AC3E}">
        <p14:creationId xmlns:p14="http://schemas.microsoft.com/office/powerpoint/2010/main" val="4097714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524000" y="0"/>
            <a:ext cx="2209800" cy="6858000"/>
          </a:xfrm>
          <a:prstGeom prst="rect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52600" y="1524000"/>
            <a:ext cx="1752600" cy="2057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2514600"/>
            <a:ext cx="609600" cy="8431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2514600"/>
            <a:ext cx="596272" cy="8431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1676400"/>
            <a:ext cx="381000" cy="76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200" y="1676400"/>
            <a:ext cx="381000" cy="76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2590800"/>
            <a:ext cx="381000" cy="76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400" y="1676400"/>
            <a:ext cx="381000" cy="762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495799" y="1524001"/>
            <a:ext cx="71512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sz="3200" dirty="0"/>
              <a:t> Deliberate longer</a:t>
            </a:r>
          </a:p>
          <a:p>
            <a:pPr marL="285750" indent="-285750">
              <a:buFont typeface="Wingdings" charset="2"/>
              <a:buChar char="q"/>
            </a:pPr>
            <a:endParaRPr lang="en-US" sz="3200" dirty="0"/>
          </a:p>
          <a:p>
            <a:pPr marL="285750" indent="-285750">
              <a:buFont typeface="Wingdings" charset="2"/>
              <a:buChar char="q"/>
            </a:pPr>
            <a:r>
              <a:rPr lang="en-US" sz="3200" dirty="0"/>
              <a:t> Discuss more case facts</a:t>
            </a:r>
          </a:p>
          <a:p>
            <a:pPr marL="285750" indent="-285750">
              <a:buFont typeface="Wingdings" charset="2"/>
              <a:buChar char="q"/>
            </a:pPr>
            <a:endParaRPr lang="en-US" sz="3200" dirty="0"/>
          </a:p>
          <a:p>
            <a:pPr marL="285750" indent="-285750">
              <a:buFont typeface="Wingdings" charset="2"/>
              <a:buChar char="q"/>
            </a:pPr>
            <a:r>
              <a:rPr lang="en-US" sz="3200" dirty="0"/>
              <a:t> Fewer factual errors </a:t>
            </a:r>
          </a:p>
          <a:p>
            <a:pPr marL="285750" indent="-285750">
              <a:buFont typeface="Wingdings" charset="2"/>
              <a:buChar char="q"/>
            </a:pPr>
            <a:endParaRPr lang="en-US" sz="3200" dirty="0"/>
          </a:p>
          <a:p>
            <a:pPr marL="285750" indent="-285750">
              <a:buFont typeface="Wingdings" charset="2"/>
              <a:buChar char="q"/>
            </a:pPr>
            <a:r>
              <a:rPr lang="en-US" sz="3200" dirty="0"/>
              <a:t> More likely to correct factual errors </a:t>
            </a:r>
          </a:p>
          <a:p>
            <a:pPr marL="285750" indent="-285750">
              <a:buFont typeface="Wingdings" charset="2"/>
              <a:buChar char="q"/>
            </a:pPr>
            <a:endParaRPr lang="en-US" sz="3200" dirty="0"/>
          </a:p>
          <a:p>
            <a:pPr marL="285750" indent="-285750">
              <a:buFont typeface="Wingdings" charset="2"/>
              <a:buChar char="q"/>
            </a:pPr>
            <a:r>
              <a:rPr lang="en-US" sz="3200" dirty="0"/>
              <a:t> More statements about race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84645" y="347409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yuthaya"/>
                <a:cs typeface="Ayuthaya"/>
              </a:rPr>
              <a:t>DIVERSE JURIES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869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36"/>
    </mc:Choice>
    <mc:Fallback xmlns="">
      <p:transition spd="slow" advTm="280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3725" y="323273"/>
            <a:ext cx="9209937" cy="6306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81546" y="3078020"/>
            <a:ext cx="8499764" cy="350979"/>
          </a:xfrm>
          <a:prstGeom prst="rect">
            <a:avLst/>
          </a:prstGeom>
          <a:solidFill>
            <a:srgbClr val="FFFF00">
              <a:alpha val="4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B0DE42-FA39-4B91-BD2A-1DBD5BBAE243}"/>
              </a:ext>
            </a:extLst>
          </p:cNvPr>
          <p:cNvSpPr/>
          <p:nvPr/>
        </p:nvSpPr>
        <p:spPr>
          <a:xfrm>
            <a:off x="7010400" y="1246909"/>
            <a:ext cx="3082528" cy="3509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White jurors</a:t>
            </a: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CA1841D3-7C55-4199-B395-A71F228EE270}"/>
              </a:ext>
            </a:extLst>
          </p:cNvPr>
          <p:cNvSpPr/>
          <p:nvPr/>
        </p:nvSpPr>
        <p:spPr>
          <a:xfrm>
            <a:off x="6721885" y="1402570"/>
            <a:ext cx="1432213" cy="1040235"/>
          </a:xfrm>
          <a:prstGeom prst="donut">
            <a:avLst>
              <a:gd name="adj" fmla="val 675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E829DF-5772-45E4-938C-1F680A3BE219}"/>
              </a:ext>
            </a:extLst>
          </p:cNvPr>
          <p:cNvSpPr/>
          <p:nvPr/>
        </p:nvSpPr>
        <p:spPr>
          <a:xfrm>
            <a:off x="1281546" y="2727041"/>
            <a:ext cx="8499764" cy="350979"/>
          </a:xfrm>
          <a:prstGeom prst="rect">
            <a:avLst/>
          </a:prstGeom>
          <a:solidFill>
            <a:srgbClr val="FFFF00">
              <a:alpha val="4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66F8F6-3DA0-434F-9C29-A33A7171F954}"/>
              </a:ext>
            </a:extLst>
          </p:cNvPr>
          <p:cNvSpPr/>
          <p:nvPr/>
        </p:nvSpPr>
        <p:spPr>
          <a:xfrm>
            <a:off x="1281546" y="4031682"/>
            <a:ext cx="8499764" cy="350979"/>
          </a:xfrm>
          <a:prstGeom prst="rect">
            <a:avLst/>
          </a:prstGeom>
          <a:solidFill>
            <a:srgbClr val="FFFF00">
              <a:alpha val="4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622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63"/>
    </mc:Choice>
    <mc:Fallback xmlns="">
      <p:transition spd="slow" advTm="211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78763" y="0"/>
            <a:ext cx="5234473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52799" y="1303175"/>
            <a:ext cx="5486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LESS </a:t>
            </a:r>
          </a:p>
          <a:p>
            <a:pPr algn="ctr"/>
            <a:r>
              <a:rPr lang="en-US" sz="6000" dirty="0">
                <a:solidFill>
                  <a:schemeClr val="bg1"/>
                </a:solidFill>
              </a:rPr>
              <a:t>BIASED OUTCOMES</a:t>
            </a:r>
          </a:p>
        </p:txBody>
      </p:sp>
    </p:spTree>
    <p:extLst>
      <p:ext uri="{BB962C8B-B14F-4D97-AF65-F5344CB8AC3E}">
        <p14:creationId xmlns:p14="http://schemas.microsoft.com/office/powerpoint/2010/main" val="2177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58"/>
    </mc:Choice>
    <mc:Fallback xmlns="">
      <p:transition spd="slow" advTm="1045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362200"/>
            <a:ext cx="12192000" cy="1219200"/>
          </a:xfrm>
          <a:prstGeom prst="rect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  <a:latin typeface="Arial Black"/>
                <a:cs typeface="Arial Black"/>
              </a:rPr>
              <a:t>785 felony trials 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6096001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Shamena</a:t>
            </a:r>
            <a:r>
              <a:rPr lang="en-US" dirty="0"/>
              <a:t> Anwar, Patrick Bayer, Randi </a:t>
            </a:r>
            <a:r>
              <a:rPr lang="en-US" dirty="0" err="1"/>
              <a:t>Hjalmarsson</a:t>
            </a:r>
            <a:r>
              <a:rPr lang="en-US" dirty="0"/>
              <a:t>, </a:t>
            </a:r>
            <a:r>
              <a:rPr lang="en-US" i="1" dirty="0"/>
              <a:t>The Impact of Race in Criminal Trials</a:t>
            </a:r>
            <a:r>
              <a:rPr lang="en-US" dirty="0"/>
              <a:t>, The Quarterly Journal of Economics, 1-39 (2012) </a:t>
            </a:r>
          </a:p>
        </p:txBody>
      </p:sp>
    </p:spTree>
    <p:extLst>
      <p:ext uri="{BB962C8B-B14F-4D97-AF65-F5344CB8AC3E}">
        <p14:creationId xmlns:p14="http://schemas.microsoft.com/office/powerpoint/2010/main" val="157915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26"/>
    </mc:Choice>
    <mc:Fallback xmlns="">
      <p:transition spd="slow" advTm="1022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-2209800"/>
            <a:ext cx="7846862" cy="9238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33310" y="563880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0" y="2209800"/>
            <a:ext cx="8991600" cy="1600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14184" y="0"/>
            <a:ext cx="89916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39000" y="0"/>
            <a:ext cx="3429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391400" y="533400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Jury drawn from all-white jury venire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2362200"/>
            <a:ext cx="12192000" cy="1219200"/>
          </a:xfrm>
          <a:prstGeom prst="rect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  <a:latin typeface="Arial Black"/>
                <a:cs typeface="Arial Black"/>
              </a:rPr>
              <a:t>785 felony trials 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7600" y="3886201"/>
            <a:ext cx="2819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</a:rPr>
              <a:t>Jury drawn from venire with at least one black person</a:t>
            </a:r>
          </a:p>
        </p:txBody>
      </p:sp>
    </p:spTree>
    <p:extLst>
      <p:ext uri="{BB962C8B-B14F-4D97-AF65-F5344CB8AC3E}">
        <p14:creationId xmlns:p14="http://schemas.microsoft.com/office/powerpoint/2010/main" val="106073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61"/>
    </mc:Choice>
    <mc:Fallback xmlns="">
      <p:transition spd="slow" advTm="2216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9617" y="0"/>
            <a:ext cx="582494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58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52"/>
    </mc:Choice>
    <mc:Fallback xmlns="">
      <p:transition spd="slow" advTm="1185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29473" y="0"/>
            <a:ext cx="5533053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9473" y="1480457"/>
            <a:ext cx="563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INCREASES PUBLIC CONFIDENCE</a:t>
            </a:r>
          </a:p>
        </p:txBody>
      </p:sp>
    </p:spTree>
    <p:extLst>
      <p:ext uri="{BB962C8B-B14F-4D97-AF65-F5344CB8AC3E}">
        <p14:creationId xmlns:p14="http://schemas.microsoft.com/office/powerpoint/2010/main" val="182384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31"/>
    </mc:Choice>
    <mc:Fallback xmlns="">
      <p:transition spd="slow" advTm="7231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1.9|3.9|2.1|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4.6|2.4|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557</Words>
  <Application>Microsoft Office PowerPoint</Application>
  <PresentationFormat>Widescreen</PresentationFormat>
  <Paragraphs>79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Arial Black</vt:lpstr>
      <vt:lpstr>Ayuthaya</vt:lpstr>
      <vt:lpstr>Calibri</vt:lpstr>
      <vt:lpstr>Calibri Light</vt:lpstr>
      <vt:lpstr>MV Boli</vt:lpstr>
      <vt:lpstr>Times New Roman</vt:lpstr>
      <vt:lpstr>Wingdings</vt:lpstr>
      <vt:lpstr>Zapf Dingbats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UNDER-REPRESENTATION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Nina Chernoff</dc:creator>
  <cp:lastModifiedBy>Nina Chernoff</cp:lastModifiedBy>
  <cp:revision>3</cp:revision>
  <dcterms:created xsi:type="dcterms:W3CDTF">2021-12-02T17:00:55Z</dcterms:created>
  <dcterms:modified xsi:type="dcterms:W3CDTF">2021-12-04T21:55:47Z</dcterms:modified>
</cp:coreProperties>
</file>